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7304B-0195-416D-BA94-3FC312A93499}" v="55" dt="2020-08-31T09:04:54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slide" Target="slides/slide2.xml" Id="rId3" /><Relationship Type="http://schemas.openxmlformats.org/officeDocument/2006/relationships/viewProps" Target="viewProps.xml" Id="rId7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presProps" Target="presProps.xml" Id="rId6" /><Relationship Type="http://schemas.microsoft.com/office/2015/10/relationships/revisionInfo" Target="revisionInfo.xml" Id="rId11" /><Relationship Type="http://schemas.openxmlformats.org/officeDocument/2006/relationships/notesMaster" Target="notesMasters/notesMaster1.xml" Id="rId5" /><Relationship Type="http://schemas.openxmlformats.org/officeDocument/2006/relationships/slide" Target="slides/slide3.xml" Id="rId4" /><Relationship Type="http://schemas.openxmlformats.org/officeDocument/2006/relationships/tableStyles" Target="tableStyles.xml" Id="rId9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71C02-8A15-43B8-8D83-F8685E554C69}" type="datetimeFigureOut">
              <a:rPr lang="en-US"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C9D7C-0492-4979-8239-A957958F362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19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C9D7C-0492-4979-8239-A957958F362D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1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C9D7C-0492-4979-8239-A957958F362D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C9D7C-0492-4979-8239-A957958F362D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09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ktorgjokaj.deviantart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behance.net/ViktorGjokaj" TargetMode="External"/><Relationship Id="rId4" Type="http://schemas.openxmlformats.org/officeDocument/2006/relationships/hyperlink" Target="https://www.facebook.com/photoshopactions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 You for the downloading my work, </a:t>
            </a:r>
            <a:r>
              <a:rPr lang="en-US" dirty="0" err="1"/>
              <a:t>i</a:t>
            </a:r>
            <a:r>
              <a:rPr lang="en-US" dirty="0"/>
              <a:t> hope it will be useful for your necessities and you will be satisfied. </a:t>
            </a:r>
          </a:p>
        </p:txBody>
      </p:sp>
    </p:spTree>
    <p:extLst>
      <p:ext uri="{BB962C8B-B14F-4D97-AF65-F5344CB8AC3E}">
        <p14:creationId xmlns:p14="http://schemas.microsoft.com/office/powerpoint/2010/main" val="2292847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72" y="1519238"/>
            <a:ext cx="6693791" cy="341630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dirty="0">
                <a:latin typeface="Century Gothic" charset="0"/>
              </a:rPr>
              <a:t> </a:t>
            </a:r>
            <a:r>
              <a:rPr lang="en-US" sz="2000" b="1" dirty="0">
                <a:latin typeface="Century Gothic" charset="0"/>
              </a:rPr>
              <a:t>* How To Install Photoshop Actions *</a:t>
            </a:r>
          </a:p>
          <a:p>
            <a:pPr algn="ctr"/>
            <a:br>
              <a:rPr lang="en-US" dirty="0">
                <a:latin typeface="Century Gothic" charset="0"/>
              </a:rPr>
            </a:br>
            <a:endParaRPr lang="en-US" dirty="0">
              <a:latin typeface="Century Gothic" charset="0"/>
            </a:endParaRPr>
          </a:p>
          <a:p>
            <a:pPr algn="ctr"/>
            <a:r>
              <a:rPr lang="en-US" dirty="0">
                <a:latin typeface="Century Gothic" charset="0"/>
              </a:rPr>
              <a:t>1. Just Simple drag this file into your photoshop actions window. (window&gt;actions)</a:t>
            </a:r>
          </a:p>
          <a:p>
            <a:pPr algn="ctr"/>
            <a:r>
              <a:rPr lang="en-US" dirty="0">
                <a:latin typeface="Century Gothic" charset="0"/>
              </a:rPr>
              <a:t>2. Go to your photoshop actions window and click on load actions.. open image "how to load actions"</a:t>
            </a:r>
          </a:p>
          <a:p>
            <a:pPr algn="ctr"/>
            <a:r>
              <a:rPr lang="en-US" dirty="0">
                <a:latin typeface="Century Gothic" charset="0"/>
              </a:rPr>
              <a:t>3. Now find the action you just downloaded, </a:t>
            </a:r>
            <a:r>
              <a:rPr lang="en-US" dirty="0" err="1">
                <a:latin typeface="Century Gothic" charset="0"/>
              </a:rPr>
              <a:t>selet</a:t>
            </a:r>
            <a:r>
              <a:rPr lang="en-US" dirty="0">
                <a:latin typeface="Century Gothic" charset="0"/>
              </a:rPr>
              <a:t> the .ATN file and click on "load"</a:t>
            </a:r>
          </a:p>
          <a:p>
            <a:pPr algn="ctr"/>
            <a:r>
              <a:rPr lang="en-US" dirty="0">
                <a:latin typeface="Century Gothic" charset="0"/>
              </a:rPr>
              <a:t>4. Press the play selection button to apply the action to an image and enter </a:t>
            </a:r>
          </a:p>
          <a:p>
            <a:pPr algn="ctr"/>
            <a:endParaRPr lang="en-US"/>
          </a:p>
        </p:txBody>
      </p:sp>
      <p:pic>
        <p:nvPicPr>
          <p:cNvPr id="4" name="Picture 3" descr="screensh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1165225"/>
            <a:ext cx="4168381" cy="391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12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464" y="1619438"/>
            <a:ext cx="8534400" cy="2823377"/>
          </a:xfrm>
        </p:spPr>
        <p:txBody>
          <a:bodyPr>
            <a:normAutofit fontScale="90000"/>
          </a:bodyPr>
          <a:lstStyle/>
          <a:p>
            <a:r>
              <a:rPr lang="en-US" dirty="0"/>
              <a:t>You can follow my works:</a:t>
            </a:r>
            <a:br>
              <a:rPr lang="en-US" dirty="0"/>
            </a:br>
            <a:br>
              <a:rPr lang="en-US" dirty="0">
                <a:latin typeface="Century Gothic" charset="0"/>
              </a:rPr>
            </a:br>
            <a:r>
              <a:rPr lang="en-US" sz="2400" dirty="0">
                <a:latin typeface="Century Gothic"/>
                <a:hlinkClick r:id="rId3"/>
              </a:rPr>
              <a:t>www.viktorgjokaj.deviantart.com</a:t>
            </a:r>
            <a:br>
              <a:rPr lang="en-US" sz="2400" dirty="0"/>
            </a:br>
            <a:r>
              <a:rPr lang="en-US" sz="2400" dirty="0">
                <a:ea typeface="+mj-lt"/>
                <a:cs typeface="+mj-lt"/>
                <a:hlinkClick r:id="rId4"/>
              </a:rPr>
              <a:t>www.facebook.com/photoshopactionsd</a:t>
            </a:r>
            <a:br>
              <a:rPr lang="en-US" sz="2400" dirty="0">
                <a:latin typeface="Century Gothic" charset="0"/>
              </a:rPr>
            </a:br>
            <a:r>
              <a:rPr lang="en-US" sz="2400" dirty="0">
                <a:ea typeface="+mj-lt"/>
                <a:cs typeface="+mj-lt"/>
                <a:hlinkClick r:id="rId5"/>
              </a:rPr>
              <a:t>www.behance.net/ViktorGjokaj</a:t>
            </a:r>
            <a:br>
              <a:rPr lang="en-US" dirty="0">
                <a:latin typeface="Century Gothic" charset="0"/>
              </a:rPr>
            </a:br>
            <a:br>
              <a:rPr lang="en-US" dirty="0">
                <a:latin typeface="Century Gothic" charset="0"/>
              </a:rPr>
            </a:br>
            <a:br>
              <a:rPr lang="en-US" dirty="0">
                <a:latin typeface="Century Gothic" charset="0"/>
              </a:rPr>
            </a:br>
            <a:endParaRPr lang="en-US" dirty="0">
              <a:latin typeface="Century Gothic" charset="0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81285348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0</Words>
  <Application>Microsoft Office PowerPoint</Application>
  <PresentationFormat>Widescreen</PresentationFormat>
  <Paragraphs>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Slice</vt:lpstr>
      <vt:lpstr>THANK YOU</vt:lpstr>
      <vt:lpstr>PowerPoint Presentation</vt:lpstr>
      <vt:lpstr>You can follow my works:  www.viktorgjokaj.deviantart.com www.facebook.com/photoshopactionsd www.behance.net/ViktorGjokaj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21</cp:revision>
  <dcterms:created xsi:type="dcterms:W3CDTF">2014-09-12T02:12:56Z</dcterms:created>
  <dcterms:modified xsi:type="dcterms:W3CDTF">2020-08-31T09:04:57Z</dcterms:modified>
</cp:coreProperties>
</file>