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59" d="100"/>
          <a:sy n="59" d="100"/>
        </p:scale>
        <p:origin x="252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6FE37C5-A40D-4E65-854C-D49C134233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2045" y="539803"/>
            <a:ext cx="2628571" cy="2238095"/>
          </a:xfrm>
          <a:custGeom>
            <a:avLst/>
            <a:gdLst>
              <a:gd name="connsiteX0" fmla="*/ 0 w 2628571"/>
              <a:gd name="connsiteY0" fmla="*/ 0 h 2238095"/>
              <a:gd name="connsiteX1" fmla="*/ 2628571 w 2628571"/>
              <a:gd name="connsiteY1" fmla="*/ 0 h 2238095"/>
              <a:gd name="connsiteX2" fmla="*/ 2628571 w 2628571"/>
              <a:gd name="connsiteY2" fmla="*/ 2238095 h 2238095"/>
              <a:gd name="connsiteX3" fmla="*/ 0 w 2628571"/>
              <a:gd name="connsiteY3" fmla="*/ 2238095 h 223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571" h="2238095">
                <a:moveTo>
                  <a:pt x="0" y="0"/>
                </a:moveTo>
                <a:lnTo>
                  <a:pt x="2628571" y="0"/>
                </a:lnTo>
                <a:lnTo>
                  <a:pt x="2628571" y="2238095"/>
                </a:lnTo>
                <a:lnTo>
                  <a:pt x="0" y="223809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9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37901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1045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89491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1000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33390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14948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10731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6844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382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72058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2724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951" y="3383281"/>
            <a:ext cx="2904762" cy="605538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238" y="0"/>
            <a:ext cx="1504762" cy="9906000"/>
          </a:xfrm>
          <a:prstGeom prst="rect">
            <a:avLst/>
          </a:prstGeom>
        </p:spPr>
      </p:pic>
      <p:sp>
        <p:nvSpPr>
          <p:cNvPr id="17" name="Freeform 16"/>
          <p:cNvSpPr/>
          <p:nvPr/>
        </p:nvSpPr>
        <p:spPr>
          <a:xfrm>
            <a:off x="596597" y="475563"/>
            <a:ext cx="2779469" cy="2366577"/>
          </a:xfrm>
          <a:custGeom>
            <a:avLst/>
            <a:gdLst>
              <a:gd name="connsiteX0" fmla="*/ 0 w 2628571"/>
              <a:gd name="connsiteY0" fmla="*/ 0 h 2238095"/>
              <a:gd name="connsiteX1" fmla="*/ 2628571 w 2628571"/>
              <a:gd name="connsiteY1" fmla="*/ 0 h 2238095"/>
              <a:gd name="connsiteX2" fmla="*/ 2628571 w 2628571"/>
              <a:gd name="connsiteY2" fmla="*/ 2238095 h 2238095"/>
              <a:gd name="connsiteX3" fmla="*/ 0 w 2628571"/>
              <a:gd name="connsiteY3" fmla="*/ 2238095 h 223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571" h="2238095">
                <a:moveTo>
                  <a:pt x="0" y="0"/>
                </a:moveTo>
                <a:lnTo>
                  <a:pt x="2628571" y="0"/>
                </a:lnTo>
                <a:lnTo>
                  <a:pt x="2628571" y="2238095"/>
                </a:lnTo>
                <a:lnTo>
                  <a:pt x="0" y="2238095"/>
                </a:lnTo>
                <a:close/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>
          <a:xfrm>
            <a:off x="533951" y="3051810"/>
            <a:ext cx="29047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Poppins" panose="00000500000000000000" pitchFamily="50" charset="0"/>
                <a:cs typeface="Poppins" panose="00000500000000000000" pitchFamily="50" charset="0"/>
              </a:rPr>
              <a:t>ALDRICK AUSTIN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33951" y="3384549"/>
            <a:ext cx="2904762" cy="317788"/>
            <a:chOff x="533951" y="3676649"/>
            <a:chExt cx="2904762" cy="317788"/>
          </a:xfrm>
        </p:grpSpPr>
        <p:sp>
          <p:nvSpPr>
            <p:cNvPr id="24" name="Rectangle 23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84680" y="3702049"/>
              <a:ext cx="18033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ABOUT MY PROFILE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33949" y="4718817"/>
            <a:ext cx="2904762" cy="317788"/>
            <a:chOff x="533951" y="3676649"/>
            <a:chExt cx="2904762" cy="317788"/>
          </a:xfrm>
        </p:grpSpPr>
        <p:sp>
          <p:nvSpPr>
            <p:cNvPr id="27" name="Rectangle 26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84680" y="3702049"/>
              <a:ext cx="18033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INTEREST POINT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33949" y="5844105"/>
            <a:ext cx="2904762" cy="317788"/>
            <a:chOff x="533951" y="3676649"/>
            <a:chExt cx="2904762" cy="317788"/>
          </a:xfrm>
        </p:grpSpPr>
        <p:sp>
          <p:nvSpPr>
            <p:cNvPr id="30" name="Rectangle 29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34183" y="3702049"/>
              <a:ext cx="210429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PROFESSIONAL SKILLS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3947" y="8253938"/>
            <a:ext cx="2904762" cy="317788"/>
            <a:chOff x="533951" y="3676649"/>
            <a:chExt cx="2904762" cy="317788"/>
          </a:xfrm>
        </p:grpSpPr>
        <p:sp>
          <p:nvSpPr>
            <p:cNvPr id="36" name="Rectangle 35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84680" y="3702049"/>
              <a:ext cx="18033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CONTACT ME</a:t>
              </a: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672045" y="3723857"/>
            <a:ext cx="26272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760532" y="5042665"/>
            <a:ext cx="1314483" cy="230832"/>
            <a:chOff x="803399" y="5458601"/>
            <a:chExt cx="1314483" cy="230832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ttio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40" name="Donut 39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60532" y="5245408"/>
            <a:ext cx="1314483" cy="230832"/>
            <a:chOff x="803399" y="5458601"/>
            <a:chExt cx="1314483" cy="230832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ips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44" name="Donut 43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60532" y="5475976"/>
            <a:ext cx="1314483" cy="230832"/>
            <a:chOff x="803399" y="5458601"/>
            <a:chExt cx="1314483" cy="230832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sp>
          <p:nvSpPr>
            <p:cNvPr id="47" name="Donut 46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081359" y="5053038"/>
            <a:ext cx="1314483" cy="230832"/>
            <a:chOff x="803399" y="5458601"/>
            <a:chExt cx="1314483" cy="230832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ttio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50" name="Donut 49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081359" y="5255781"/>
            <a:ext cx="1314483" cy="230832"/>
            <a:chOff x="803399" y="5458601"/>
            <a:chExt cx="1314483" cy="23083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ips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3" name="Donut 52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081359" y="5486349"/>
            <a:ext cx="1314483" cy="230832"/>
            <a:chOff x="803399" y="5458601"/>
            <a:chExt cx="1314483" cy="23083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sp>
          <p:nvSpPr>
            <p:cNvPr id="56" name="Donut 55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72045" y="6265929"/>
            <a:ext cx="2523593" cy="259274"/>
            <a:chOff x="672045" y="6866007"/>
            <a:chExt cx="2523593" cy="25927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Acounting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60" name="Rounded Rectangle 59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760532" y="7079562"/>
                <a:ext cx="150959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672045" y="6629149"/>
            <a:ext cx="2523593" cy="259274"/>
            <a:chOff x="672045" y="6866007"/>
            <a:chExt cx="2523593" cy="259274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66" name="Rounded Rectangle 65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7" name="Rounded Rectangle 66"/>
              <p:cNvSpPr/>
              <p:nvPr/>
            </p:nvSpPr>
            <p:spPr>
              <a:xfrm>
                <a:off x="760532" y="7079562"/>
                <a:ext cx="1957268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672045" y="6991159"/>
            <a:ext cx="2523593" cy="259274"/>
            <a:chOff x="672045" y="6866007"/>
            <a:chExt cx="2523593" cy="259274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71" name="Rounded Rectangle 70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2" name="Rounded Rectangle 71"/>
              <p:cNvSpPr/>
              <p:nvPr/>
            </p:nvSpPr>
            <p:spPr>
              <a:xfrm>
                <a:off x="760532" y="7079562"/>
                <a:ext cx="150959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672045" y="7378195"/>
            <a:ext cx="2523593" cy="259274"/>
            <a:chOff x="672045" y="6866007"/>
            <a:chExt cx="2523593" cy="259274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76" name="Rounded Rectangle 75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7" name="Rounded Rectangle 76"/>
              <p:cNvSpPr/>
              <p:nvPr/>
            </p:nvSpPr>
            <p:spPr>
              <a:xfrm>
                <a:off x="760532" y="7079562"/>
                <a:ext cx="100794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672045" y="7736227"/>
            <a:ext cx="2523593" cy="259274"/>
            <a:chOff x="672045" y="6866007"/>
            <a:chExt cx="2523593" cy="25927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81" name="Rounded Rectangle 80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82" name="Rounded Rectangle 81"/>
              <p:cNvSpPr/>
              <p:nvPr/>
            </p:nvSpPr>
            <p:spPr>
              <a:xfrm>
                <a:off x="760532" y="7079562"/>
                <a:ext cx="176994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849432" y="8672365"/>
            <a:ext cx="8789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0827465758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868212" y="9003836"/>
            <a:ext cx="9535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Aldrrckauss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_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2001495" y="8658948"/>
            <a:ext cx="13929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Aldric_kaustinjefrey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2036206" y="9005868"/>
            <a:ext cx="132354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Aldrick.austnjefrey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</a:p>
        </p:txBody>
      </p:sp>
      <p:cxnSp>
        <p:nvCxnSpPr>
          <p:cNvPr id="89" name="Straight Connector 88"/>
          <p:cNvCxnSpPr/>
          <p:nvPr/>
        </p:nvCxnSpPr>
        <p:spPr>
          <a:xfrm>
            <a:off x="3701143" y="475563"/>
            <a:ext cx="0" cy="8963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6" name="Group 105"/>
          <p:cNvGrpSpPr/>
          <p:nvPr/>
        </p:nvGrpSpPr>
        <p:grpSpPr>
          <a:xfrm>
            <a:off x="3634457" y="413741"/>
            <a:ext cx="1585581" cy="338554"/>
            <a:chOff x="3634457" y="413741"/>
            <a:chExt cx="1585581" cy="338554"/>
          </a:xfrm>
        </p:grpSpPr>
        <p:sp>
          <p:nvSpPr>
            <p:cNvPr id="90" name="Oval 89"/>
            <p:cNvSpPr/>
            <p:nvPr/>
          </p:nvSpPr>
          <p:spPr>
            <a:xfrm>
              <a:off x="3634457" y="473289"/>
              <a:ext cx="133030" cy="13302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767657" y="413741"/>
              <a:ext cx="14523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latin typeface="Poppins" panose="00000500000000000000" pitchFamily="50" charset="0"/>
                  <a:cs typeface="Poppins" panose="00000500000000000000" pitchFamily="50" charset="0"/>
                </a:rPr>
                <a:t>EDUCATION</a:t>
              </a: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767487" y="803553"/>
            <a:ext cx="3000187" cy="369332"/>
            <a:chOff x="3767487" y="742593"/>
            <a:chExt cx="3000187" cy="369332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1995 - 1999 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3767487" y="1242135"/>
            <a:ext cx="3000187" cy="369332"/>
            <a:chOff x="3767487" y="742593"/>
            <a:chExt cx="3000187" cy="369332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199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0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-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2000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3767487" y="1680717"/>
            <a:ext cx="3000187" cy="369332"/>
            <a:chOff x="3767487" y="742593"/>
            <a:chExt cx="3000187" cy="369332"/>
          </a:xfrm>
        </p:grpSpPr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2000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-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2002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3767487" y="2119299"/>
            <a:ext cx="3000187" cy="369332"/>
            <a:chOff x="3767487" y="742593"/>
            <a:chExt cx="3000187" cy="369332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2002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-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2005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3634457" y="2867716"/>
            <a:ext cx="2251993" cy="338554"/>
            <a:chOff x="3634457" y="413741"/>
            <a:chExt cx="2251993" cy="338554"/>
          </a:xfrm>
        </p:grpSpPr>
        <p:sp>
          <p:nvSpPr>
            <p:cNvPr id="108" name="Oval 107"/>
            <p:cNvSpPr/>
            <p:nvPr/>
          </p:nvSpPr>
          <p:spPr>
            <a:xfrm>
              <a:off x="3634457" y="473289"/>
              <a:ext cx="133030" cy="13302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767657" y="413741"/>
              <a:ext cx="21187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latin typeface="Poppins" panose="00000500000000000000" pitchFamily="50" charset="0"/>
                  <a:cs typeface="Poppins" panose="00000500000000000000" pitchFamily="50" charset="0"/>
                </a:rPr>
                <a:t> WORK EXPERIENCE</a:t>
              </a:r>
            </a:p>
          </p:txBody>
        </p:sp>
      </p:grp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3834344" y="3215272"/>
            <a:ext cx="293333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3767487" y="4229480"/>
            <a:ext cx="3000187" cy="369332"/>
            <a:chOff x="3767487" y="742593"/>
            <a:chExt cx="3000187" cy="369332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199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0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-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2000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767487" y="4826691"/>
            <a:ext cx="3000187" cy="369332"/>
            <a:chOff x="3767487" y="742593"/>
            <a:chExt cx="3000187" cy="369332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2000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-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2002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767487" y="5423902"/>
            <a:ext cx="3000187" cy="369332"/>
            <a:chOff x="3767487" y="742593"/>
            <a:chExt cx="3000187" cy="369332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2002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-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2005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634457" y="6212068"/>
            <a:ext cx="2251993" cy="338554"/>
            <a:chOff x="3634457" y="413741"/>
            <a:chExt cx="2251993" cy="338554"/>
          </a:xfrm>
        </p:grpSpPr>
        <p:sp>
          <p:nvSpPr>
            <p:cNvPr id="121" name="Oval 120"/>
            <p:cNvSpPr/>
            <p:nvPr/>
          </p:nvSpPr>
          <p:spPr>
            <a:xfrm>
              <a:off x="3634457" y="473289"/>
              <a:ext cx="133030" cy="13302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767657" y="413741"/>
              <a:ext cx="21187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latin typeface="Poppins" panose="00000500000000000000" pitchFamily="50" charset="0"/>
                  <a:cs typeface="Poppins" panose="00000500000000000000" pitchFamily="50" charset="0"/>
                </a:rPr>
                <a:t>REFERENCE</a:t>
              </a:r>
            </a:p>
          </p:txBody>
        </p:sp>
      </p:grpSp>
      <p:sp>
        <p:nvSpPr>
          <p:cNvPr id="123" name="Rectangle 122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3834344" y="6629149"/>
            <a:ext cx="2933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3834344" y="7201697"/>
            <a:ext cx="2933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3793373" y="7774245"/>
            <a:ext cx="2933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3793373" y="8346793"/>
            <a:ext cx="2933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3793373" y="8919340"/>
            <a:ext cx="2933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80A71D8-4C19-45FA-9CC2-FDDA705E59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47EAC42-BBD7-49F5-9F54-16D4D66B7EFE}"/>
              </a:ext>
            </a:extLst>
          </p:cNvPr>
          <p:cNvGrpSpPr/>
          <p:nvPr/>
        </p:nvGrpSpPr>
        <p:grpSpPr>
          <a:xfrm>
            <a:off x="676073" y="8683492"/>
            <a:ext cx="161925" cy="161925"/>
            <a:chOff x="676073" y="8683492"/>
            <a:chExt cx="161925" cy="16192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542792B-6339-4E9D-8945-9DC500607D77}"/>
                </a:ext>
              </a:extLst>
            </p:cNvPr>
            <p:cNvSpPr/>
            <p:nvPr/>
          </p:nvSpPr>
          <p:spPr>
            <a:xfrm>
              <a:off x="676073" y="8683492"/>
              <a:ext cx="161925" cy="161925"/>
            </a:xfrm>
            <a:custGeom>
              <a:avLst/>
              <a:gdLst>
                <a:gd name="connsiteX0" fmla="*/ 145256 w 161925"/>
                <a:gd name="connsiteY0" fmla="*/ 40585 h 161925"/>
                <a:gd name="connsiteX1" fmla="*/ 71914 w 161925"/>
                <a:gd name="connsiteY1" fmla="*/ 8200 h 161925"/>
                <a:gd name="connsiteX2" fmla="*/ 16669 w 161925"/>
                <a:gd name="connsiteY2" fmla="*/ 47253 h 161925"/>
                <a:gd name="connsiteX3" fmla="*/ 16669 w 161925"/>
                <a:gd name="connsiteY3" fmla="*/ 119643 h 161925"/>
                <a:gd name="connsiteX4" fmla="*/ 16669 w 161925"/>
                <a:gd name="connsiteY4" fmla="*/ 124405 h 161925"/>
                <a:gd name="connsiteX5" fmla="*/ 7144 w 161925"/>
                <a:gd name="connsiteY5" fmla="*/ 156790 h 161925"/>
                <a:gd name="connsiteX6" fmla="*/ 10001 w 161925"/>
                <a:gd name="connsiteY6" fmla="*/ 157743 h 161925"/>
                <a:gd name="connsiteX7" fmla="*/ 43339 w 161925"/>
                <a:gd name="connsiteY7" fmla="*/ 149170 h 161925"/>
                <a:gd name="connsiteX8" fmla="*/ 48101 w 161925"/>
                <a:gd name="connsiteY8" fmla="*/ 150123 h 161925"/>
                <a:gd name="connsiteX9" fmla="*/ 105251 w 161925"/>
                <a:gd name="connsiteY9" fmla="*/ 154885 h 161925"/>
                <a:gd name="connsiteX10" fmla="*/ 158591 w 161925"/>
                <a:gd name="connsiteY10" fmla="*/ 85353 h 161925"/>
                <a:gd name="connsiteX11" fmla="*/ 145256 w 161925"/>
                <a:gd name="connsiteY11" fmla="*/ 40585 h 161925"/>
                <a:gd name="connsiteX12" fmla="*/ 98584 w 161925"/>
                <a:gd name="connsiteY12" fmla="*/ 143455 h 161925"/>
                <a:gd name="connsiteX13" fmla="*/ 50006 w 161925"/>
                <a:gd name="connsiteY13" fmla="*/ 135835 h 161925"/>
                <a:gd name="connsiteX14" fmla="*/ 45244 w 161925"/>
                <a:gd name="connsiteY14" fmla="*/ 134883 h 161925"/>
                <a:gd name="connsiteX15" fmla="*/ 27146 w 161925"/>
                <a:gd name="connsiteY15" fmla="*/ 139645 h 161925"/>
                <a:gd name="connsiteX16" fmla="*/ 26194 w 161925"/>
                <a:gd name="connsiteY16" fmla="*/ 138693 h 161925"/>
                <a:gd name="connsiteX17" fmla="*/ 30956 w 161925"/>
                <a:gd name="connsiteY17" fmla="*/ 121548 h 161925"/>
                <a:gd name="connsiteX18" fmla="*/ 30004 w 161925"/>
                <a:gd name="connsiteY18" fmla="*/ 117738 h 161925"/>
                <a:gd name="connsiteX19" fmla="*/ 20479 w 161925"/>
                <a:gd name="connsiteY19" fmla="*/ 72970 h 161925"/>
                <a:gd name="connsiteX20" fmla="*/ 48101 w 161925"/>
                <a:gd name="connsiteY20" fmla="*/ 31060 h 161925"/>
                <a:gd name="connsiteX21" fmla="*/ 84296 w 161925"/>
                <a:gd name="connsiteY21" fmla="*/ 20583 h 161925"/>
                <a:gd name="connsiteX22" fmla="*/ 144304 w 161925"/>
                <a:gd name="connsiteY22" fmla="*/ 71065 h 161925"/>
                <a:gd name="connsiteX23" fmla="*/ 98584 w 161925"/>
                <a:gd name="connsiteY23" fmla="*/ 1434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925" h="161925">
                  <a:moveTo>
                    <a:pt x="145256" y="40585"/>
                  </a:moveTo>
                  <a:cubicBezTo>
                    <a:pt x="127159" y="14868"/>
                    <a:pt x="102394" y="3438"/>
                    <a:pt x="71914" y="8200"/>
                  </a:cubicBezTo>
                  <a:cubicBezTo>
                    <a:pt x="47149" y="11058"/>
                    <a:pt x="28099" y="25345"/>
                    <a:pt x="16669" y="47253"/>
                  </a:cubicBezTo>
                  <a:cubicBezTo>
                    <a:pt x="4286" y="71065"/>
                    <a:pt x="4286" y="95830"/>
                    <a:pt x="16669" y="119643"/>
                  </a:cubicBezTo>
                  <a:cubicBezTo>
                    <a:pt x="17621" y="121548"/>
                    <a:pt x="17621" y="122500"/>
                    <a:pt x="16669" y="124405"/>
                  </a:cubicBezTo>
                  <a:cubicBezTo>
                    <a:pt x="13811" y="134883"/>
                    <a:pt x="10954" y="146313"/>
                    <a:pt x="7144" y="156790"/>
                  </a:cubicBezTo>
                  <a:cubicBezTo>
                    <a:pt x="7144" y="158695"/>
                    <a:pt x="7144" y="158695"/>
                    <a:pt x="10001" y="157743"/>
                  </a:cubicBezTo>
                  <a:cubicBezTo>
                    <a:pt x="21431" y="154885"/>
                    <a:pt x="32861" y="152028"/>
                    <a:pt x="43339" y="149170"/>
                  </a:cubicBezTo>
                  <a:cubicBezTo>
                    <a:pt x="45244" y="148218"/>
                    <a:pt x="46196" y="149170"/>
                    <a:pt x="48101" y="150123"/>
                  </a:cubicBezTo>
                  <a:cubicBezTo>
                    <a:pt x="66199" y="159648"/>
                    <a:pt x="85249" y="161553"/>
                    <a:pt x="105251" y="154885"/>
                  </a:cubicBezTo>
                  <a:cubicBezTo>
                    <a:pt x="136684" y="145360"/>
                    <a:pt x="158591" y="115833"/>
                    <a:pt x="158591" y="85353"/>
                  </a:cubicBezTo>
                  <a:cubicBezTo>
                    <a:pt x="158591" y="67255"/>
                    <a:pt x="154781" y="52968"/>
                    <a:pt x="145256" y="40585"/>
                  </a:cubicBezTo>
                  <a:close/>
                  <a:moveTo>
                    <a:pt x="98584" y="143455"/>
                  </a:moveTo>
                  <a:cubicBezTo>
                    <a:pt x="81439" y="148218"/>
                    <a:pt x="65246" y="145360"/>
                    <a:pt x="50006" y="135835"/>
                  </a:cubicBezTo>
                  <a:cubicBezTo>
                    <a:pt x="48101" y="134883"/>
                    <a:pt x="47149" y="134883"/>
                    <a:pt x="45244" y="134883"/>
                  </a:cubicBezTo>
                  <a:cubicBezTo>
                    <a:pt x="39529" y="136788"/>
                    <a:pt x="33814" y="137740"/>
                    <a:pt x="27146" y="139645"/>
                  </a:cubicBezTo>
                  <a:cubicBezTo>
                    <a:pt x="26194" y="140598"/>
                    <a:pt x="25241" y="140598"/>
                    <a:pt x="26194" y="138693"/>
                  </a:cubicBezTo>
                  <a:cubicBezTo>
                    <a:pt x="28099" y="132978"/>
                    <a:pt x="29051" y="127263"/>
                    <a:pt x="30956" y="121548"/>
                  </a:cubicBezTo>
                  <a:cubicBezTo>
                    <a:pt x="30956" y="120595"/>
                    <a:pt x="30956" y="118690"/>
                    <a:pt x="30004" y="117738"/>
                  </a:cubicBezTo>
                  <a:cubicBezTo>
                    <a:pt x="21431" y="104403"/>
                    <a:pt x="17621" y="89163"/>
                    <a:pt x="20479" y="72970"/>
                  </a:cubicBezTo>
                  <a:cubicBezTo>
                    <a:pt x="23336" y="54873"/>
                    <a:pt x="32861" y="40585"/>
                    <a:pt x="48101" y="31060"/>
                  </a:cubicBezTo>
                  <a:cubicBezTo>
                    <a:pt x="58579" y="24393"/>
                    <a:pt x="70009" y="20583"/>
                    <a:pt x="84296" y="20583"/>
                  </a:cubicBezTo>
                  <a:cubicBezTo>
                    <a:pt x="111919" y="20583"/>
                    <a:pt x="137636" y="41538"/>
                    <a:pt x="144304" y="71065"/>
                  </a:cubicBezTo>
                  <a:cubicBezTo>
                    <a:pt x="150971" y="102498"/>
                    <a:pt x="130969" y="134883"/>
                    <a:pt x="98584" y="143455"/>
                  </a:cubicBezTo>
                  <a:close/>
                </a:path>
              </a:pathLst>
            </a:custGeom>
            <a:solidFill>
              <a:srgbClr val="01010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D8EFDD1-75EC-4893-A3EC-8301BF9BD692}"/>
                </a:ext>
              </a:extLst>
            </p:cNvPr>
            <p:cNvSpPr/>
            <p:nvPr/>
          </p:nvSpPr>
          <p:spPr>
            <a:xfrm>
              <a:off x="713925" y="8723359"/>
              <a:ext cx="85725" cy="85725"/>
            </a:xfrm>
            <a:custGeom>
              <a:avLst/>
              <a:gdLst>
                <a:gd name="connsiteX0" fmla="*/ 81687 w 85725"/>
                <a:gd name="connsiteY0" fmla="*/ 58821 h 85725"/>
                <a:gd name="connsiteX1" fmla="*/ 66447 w 85725"/>
                <a:gd name="connsiteY1" fmla="*/ 52154 h 85725"/>
                <a:gd name="connsiteX2" fmla="*/ 61684 w 85725"/>
                <a:gd name="connsiteY2" fmla="*/ 53106 h 85725"/>
                <a:gd name="connsiteX3" fmla="*/ 58827 w 85725"/>
                <a:gd name="connsiteY3" fmla="*/ 57869 h 85725"/>
                <a:gd name="connsiteX4" fmla="*/ 50254 w 85725"/>
                <a:gd name="connsiteY4" fmla="*/ 59774 h 85725"/>
                <a:gd name="connsiteX5" fmla="*/ 27394 w 85725"/>
                <a:gd name="connsiteY5" fmla="*/ 38819 h 85725"/>
                <a:gd name="connsiteX6" fmla="*/ 27394 w 85725"/>
                <a:gd name="connsiteY6" fmla="*/ 35009 h 85725"/>
                <a:gd name="connsiteX7" fmla="*/ 31204 w 85725"/>
                <a:gd name="connsiteY7" fmla="*/ 30246 h 85725"/>
                <a:gd name="connsiteX8" fmla="*/ 32157 w 85725"/>
                <a:gd name="connsiteY8" fmla="*/ 24531 h 85725"/>
                <a:gd name="connsiteX9" fmla="*/ 27394 w 85725"/>
                <a:gd name="connsiteY9" fmla="*/ 12149 h 85725"/>
                <a:gd name="connsiteX10" fmla="*/ 20727 w 85725"/>
                <a:gd name="connsiteY10" fmla="*/ 7386 h 85725"/>
                <a:gd name="connsiteX11" fmla="*/ 15012 w 85725"/>
                <a:gd name="connsiteY11" fmla="*/ 8339 h 85725"/>
                <a:gd name="connsiteX12" fmla="*/ 7392 w 85725"/>
                <a:gd name="connsiteY12" fmla="*/ 20721 h 85725"/>
                <a:gd name="connsiteX13" fmla="*/ 11202 w 85725"/>
                <a:gd name="connsiteY13" fmla="*/ 40724 h 85725"/>
                <a:gd name="connsiteX14" fmla="*/ 36919 w 85725"/>
                <a:gd name="connsiteY14" fmla="*/ 68346 h 85725"/>
                <a:gd name="connsiteX15" fmla="*/ 61684 w 85725"/>
                <a:gd name="connsiteY15" fmla="*/ 78824 h 85725"/>
                <a:gd name="connsiteX16" fmla="*/ 83592 w 85725"/>
                <a:gd name="connsiteY16" fmla="*/ 62631 h 85725"/>
                <a:gd name="connsiteX17" fmla="*/ 81687 w 85725"/>
                <a:gd name="connsiteY17" fmla="*/ 588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725" h="85725">
                  <a:moveTo>
                    <a:pt x="81687" y="58821"/>
                  </a:moveTo>
                  <a:cubicBezTo>
                    <a:pt x="76924" y="56916"/>
                    <a:pt x="72162" y="54059"/>
                    <a:pt x="66447" y="52154"/>
                  </a:cubicBezTo>
                  <a:cubicBezTo>
                    <a:pt x="64542" y="51201"/>
                    <a:pt x="63589" y="51201"/>
                    <a:pt x="61684" y="53106"/>
                  </a:cubicBezTo>
                  <a:cubicBezTo>
                    <a:pt x="60732" y="55011"/>
                    <a:pt x="59779" y="55964"/>
                    <a:pt x="58827" y="57869"/>
                  </a:cubicBezTo>
                  <a:cubicBezTo>
                    <a:pt x="55017" y="62631"/>
                    <a:pt x="55969" y="62631"/>
                    <a:pt x="50254" y="59774"/>
                  </a:cubicBezTo>
                  <a:cubicBezTo>
                    <a:pt x="40729" y="55011"/>
                    <a:pt x="33109" y="48344"/>
                    <a:pt x="27394" y="38819"/>
                  </a:cubicBezTo>
                  <a:cubicBezTo>
                    <a:pt x="26442" y="37866"/>
                    <a:pt x="26442" y="35961"/>
                    <a:pt x="27394" y="35009"/>
                  </a:cubicBezTo>
                  <a:cubicBezTo>
                    <a:pt x="29299" y="33104"/>
                    <a:pt x="30252" y="32151"/>
                    <a:pt x="31204" y="30246"/>
                  </a:cubicBezTo>
                  <a:cubicBezTo>
                    <a:pt x="33109" y="28341"/>
                    <a:pt x="33109" y="26436"/>
                    <a:pt x="32157" y="24531"/>
                  </a:cubicBezTo>
                  <a:cubicBezTo>
                    <a:pt x="31204" y="20721"/>
                    <a:pt x="29299" y="15959"/>
                    <a:pt x="27394" y="12149"/>
                  </a:cubicBezTo>
                  <a:cubicBezTo>
                    <a:pt x="26442" y="8339"/>
                    <a:pt x="24537" y="6434"/>
                    <a:pt x="20727" y="7386"/>
                  </a:cubicBezTo>
                  <a:cubicBezTo>
                    <a:pt x="18822" y="7386"/>
                    <a:pt x="16917" y="7386"/>
                    <a:pt x="15012" y="8339"/>
                  </a:cubicBezTo>
                  <a:cubicBezTo>
                    <a:pt x="11202" y="12149"/>
                    <a:pt x="8344" y="15959"/>
                    <a:pt x="7392" y="20721"/>
                  </a:cubicBezTo>
                  <a:cubicBezTo>
                    <a:pt x="6439" y="28341"/>
                    <a:pt x="8344" y="35009"/>
                    <a:pt x="11202" y="40724"/>
                  </a:cubicBezTo>
                  <a:cubicBezTo>
                    <a:pt x="17869" y="51201"/>
                    <a:pt x="26442" y="60726"/>
                    <a:pt x="36919" y="68346"/>
                  </a:cubicBezTo>
                  <a:cubicBezTo>
                    <a:pt x="44539" y="74061"/>
                    <a:pt x="53112" y="77871"/>
                    <a:pt x="61684" y="78824"/>
                  </a:cubicBezTo>
                  <a:cubicBezTo>
                    <a:pt x="71209" y="80729"/>
                    <a:pt x="81687" y="75966"/>
                    <a:pt x="83592" y="62631"/>
                  </a:cubicBezTo>
                  <a:cubicBezTo>
                    <a:pt x="83592" y="60726"/>
                    <a:pt x="83592" y="59774"/>
                    <a:pt x="81687" y="58821"/>
                  </a:cubicBezTo>
                  <a:close/>
                </a:path>
              </a:pathLst>
            </a:custGeom>
            <a:solidFill>
              <a:srgbClr val="01010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2A9F6A5-4FCC-401A-AE2C-DE134A41218F}"/>
              </a:ext>
            </a:extLst>
          </p:cNvPr>
          <p:cNvSpPr/>
          <p:nvPr/>
        </p:nvSpPr>
        <p:spPr>
          <a:xfrm>
            <a:off x="681788" y="8997921"/>
            <a:ext cx="152400" cy="152400"/>
          </a:xfrm>
          <a:custGeom>
            <a:avLst/>
            <a:gdLst>
              <a:gd name="connsiteX0" fmla="*/ 9049 w 152400"/>
              <a:gd name="connsiteY0" fmla="*/ 7144 h 152400"/>
              <a:gd name="connsiteX1" fmla="*/ 145256 w 152400"/>
              <a:gd name="connsiteY1" fmla="*/ 7144 h 152400"/>
              <a:gd name="connsiteX2" fmla="*/ 146209 w 152400"/>
              <a:gd name="connsiteY2" fmla="*/ 8096 h 152400"/>
              <a:gd name="connsiteX3" fmla="*/ 146209 w 152400"/>
              <a:gd name="connsiteY3" fmla="*/ 8096 h 152400"/>
              <a:gd name="connsiteX4" fmla="*/ 146209 w 152400"/>
              <a:gd name="connsiteY4" fmla="*/ 144304 h 152400"/>
              <a:gd name="connsiteX5" fmla="*/ 144304 w 152400"/>
              <a:gd name="connsiteY5" fmla="*/ 146209 h 152400"/>
              <a:gd name="connsiteX6" fmla="*/ 104299 w 152400"/>
              <a:gd name="connsiteY6" fmla="*/ 146209 h 152400"/>
              <a:gd name="connsiteX7" fmla="*/ 102394 w 152400"/>
              <a:gd name="connsiteY7" fmla="*/ 144304 h 152400"/>
              <a:gd name="connsiteX8" fmla="*/ 102394 w 152400"/>
              <a:gd name="connsiteY8" fmla="*/ 94774 h 152400"/>
              <a:gd name="connsiteX9" fmla="*/ 105251 w 152400"/>
              <a:gd name="connsiteY9" fmla="*/ 91916 h 152400"/>
              <a:gd name="connsiteX10" fmla="*/ 117634 w 152400"/>
              <a:gd name="connsiteY10" fmla="*/ 91916 h 152400"/>
              <a:gd name="connsiteX11" fmla="*/ 121444 w 152400"/>
              <a:gd name="connsiteY11" fmla="*/ 88106 h 152400"/>
              <a:gd name="connsiteX12" fmla="*/ 123349 w 152400"/>
              <a:gd name="connsiteY12" fmla="*/ 74771 h 152400"/>
              <a:gd name="connsiteX13" fmla="*/ 120491 w 152400"/>
              <a:gd name="connsiteY13" fmla="*/ 71914 h 152400"/>
              <a:gd name="connsiteX14" fmla="*/ 107156 w 152400"/>
              <a:gd name="connsiteY14" fmla="*/ 71914 h 152400"/>
              <a:gd name="connsiteX15" fmla="*/ 103346 w 152400"/>
              <a:gd name="connsiteY15" fmla="*/ 68104 h 152400"/>
              <a:gd name="connsiteX16" fmla="*/ 103346 w 152400"/>
              <a:gd name="connsiteY16" fmla="*/ 56674 h 152400"/>
              <a:gd name="connsiteX17" fmla="*/ 110014 w 152400"/>
              <a:gd name="connsiteY17" fmla="*/ 48101 h 152400"/>
              <a:gd name="connsiteX18" fmla="*/ 111919 w 152400"/>
              <a:gd name="connsiteY18" fmla="*/ 48101 h 152400"/>
              <a:gd name="connsiteX19" fmla="*/ 121444 w 152400"/>
              <a:gd name="connsiteY19" fmla="*/ 48101 h 152400"/>
              <a:gd name="connsiteX20" fmla="*/ 124301 w 152400"/>
              <a:gd name="connsiteY20" fmla="*/ 45244 h 152400"/>
              <a:gd name="connsiteX21" fmla="*/ 124301 w 152400"/>
              <a:gd name="connsiteY21" fmla="*/ 32861 h 152400"/>
              <a:gd name="connsiteX22" fmla="*/ 122396 w 152400"/>
              <a:gd name="connsiteY22" fmla="*/ 30004 h 152400"/>
              <a:gd name="connsiteX23" fmla="*/ 102394 w 152400"/>
              <a:gd name="connsiteY23" fmla="*/ 30956 h 152400"/>
              <a:gd name="connsiteX24" fmla="*/ 82391 w 152400"/>
              <a:gd name="connsiteY24" fmla="*/ 53816 h 152400"/>
              <a:gd name="connsiteX25" fmla="*/ 82391 w 152400"/>
              <a:gd name="connsiteY25" fmla="*/ 70961 h 152400"/>
              <a:gd name="connsiteX26" fmla="*/ 79534 w 152400"/>
              <a:gd name="connsiteY26" fmla="*/ 73819 h 152400"/>
              <a:gd name="connsiteX27" fmla="*/ 68104 w 152400"/>
              <a:gd name="connsiteY27" fmla="*/ 73819 h 152400"/>
              <a:gd name="connsiteX28" fmla="*/ 66199 w 152400"/>
              <a:gd name="connsiteY28" fmla="*/ 73819 h 152400"/>
              <a:gd name="connsiteX29" fmla="*/ 64294 w 152400"/>
              <a:gd name="connsiteY29" fmla="*/ 76676 h 152400"/>
              <a:gd name="connsiteX30" fmla="*/ 64294 w 152400"/>
              <a:gd name="connsiteY30" fmla="*/ 82391 h 152400"/>
              <a:gd name="connsiteX31" fmla="*/ 64294 w 152400"/>
              <a:gd name="connsiteY31" fmla="*/ 90964 h 152400"/>
              <a:gd name="connsiteX32" fmla="*/ 67151 w 152400"/>
              <a:gd name="connsiteY32" fmla="*/ 93821 h 152400"/>
              <a:gd name="connsiteX33" fmla="*/ 79534 w 152400"/>
              <a:gd name="connsiteY33" fmla="*/ 93821 h 152400"/>
              <a:gd name="connsiteX34" fmla="*/ 81439 w 152400"/>
              <a:gd name="connsiteY34" fmla="*/ 95726 h 152400"/>
              <a:gd name="connsiteX35" fmla="*/ 81439 w 152400"/>
              <a:gd name="connsiteY35" fmla="*/ 146209 h 152400"/>
              <a:gd name="connsiteX36" fmla="*/ 79534 w 152400"/>
              <a:gd name="connsiteY36" fmla="*/ 148114 h 152400"/>
              <a:gd name="connsiteX37" fmla="*/ 9049 w 152400"/>
              <a:gd name="connsiteY37" fmla="*/ 148114 h 152400"/>
              <a:gd name="connsiteX38" fmla="*/ 9049 w 152400"/>
              <a:gd name="connsiteY38" fmla="*/ 148114 h 152400"/>
              <a:gd name="connsiteX39" fmla="*/ 7144 w 152400"/>
              <a:gd name="connsiteY39" fmla="*/ 146209 h 152400"/>
              <a:gd name="connsiteX40" fmla="*/ 7144 w 152400"/>
              <a:gd name="connsiteY40" fmla="*/ 10954 h 152400"/>
              <a:gd name="connsiteX41" fmla="*/ 7144 w 152400"/>
              <a:gd name="connsiteY41" fmla="*/ 10954 h 152400"/>
              <a:gd name="connsiteX42" fmla="*/ 9049 w 152400"/>
              <a:gd name="connsiteY42" fmla="*/ 7144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52400" h="152400">
                <a:moveTo>
                  <a:pt x="9049" y="7144"/>
                </a:moveTo>
                <a:cubicBezTo>
                  <a:pt x="21431" y="7144"/>
                  <a:pt x="131921" y="7144"/>
                  <a:pt x="145256" y="7144"/>
                </a:cubicBezTo>
                <a:cubicBezTo>
                  <a:pt x="146209" y="7144"/>
                  <a:pt x="146209" y="8096"/>
                  <a:pt x="146209" y="8096"/>
                </a:cubicBezTo>
                <a:lnTo>
                  <a:pt x="146209" y="8096"/>
                </a:lnTo>
                <a:cubicBezTo>
                  <a:pt x="146209" y="53816"/>
                  <a:pt x="146209" y="98584"/>
                  <a:pt x="146209" y="144304"/>
                </a:cubicBezTo>
                <a:cubicBezTo>
                  <a:pt x="146209" y="146209"/>
                  <a:pt x="146209" y="146209"/>
                  <a:pt x="144304" y="146209"/>
                </a:cubicBezTo>
                <a:cubicBezTo>
                  <a:pt x="130969" y="146209"/>
                  <a:pt x="117634" y="146209"/>
                  <a:pt x="104299" y="146209"/>
                </a:cubicBezTo>
                <a:cubicBezTo>
                  <a:pt x="102394" y="146209"/>
                  <a:pt x="102394" y="146209"/>
                  <a:pt x="102394" y="144304"/>
                </a:cubicBezTo>
                <a:cubicBezTo>
                  <a:pt x="102394" y="128111"/>
                  <a:pt x="102394" y="110966"/>
                  <a:pt x="102394" y="94774"/>
                </a:cubicBezTo>
                <a:cubicBezTo>
                  <a:pt x="102394" y="92869"/>
                  <a:pt x="102394" y="91916"/>
                  <a:pt x="105251" y="91916"/>
                </a:cubicBezTo>
                <a:cubicBezTo>
                  <a:pt x="109061" y="91916"/>
                  <a:pt x="113824" y="91916"/>
                  <a:pt x="117634" y="91916"/>
                </a:cubicBezTo>
                <a:cubicBezTo>
                  <a:pt x="120491" y="91916"/>
                  <a:pt x="121444" y="91916"/>
                  <a:pt x="121444" y="88106"/>
                </a:cubicBezTo>
                <a:cubicBezTo>
                  <a:pt x="122396" y="83344"/>
                  <a:pt x="122396" y="78581"/>
                  <a:pt x="123349" y="74771"/>
                </a:cubicBezTo>
                <a:cubicBezTo>
                  <a:pt x="123349" y="71914"/>
                  <a:pt x="123349" y="71914"/>
                  <a:pt x="120491" y="71914"/>
                </a:cubicBezTo>
                <a:cubicBezTo>
                  <a:pt x="115729" y="71914"/>
                  <a:pt x="110966" y="71914"/>
                  <a:pt x="107156" y="71914"/>
                </a:cubicBezTo>
                <a:cubicBezTo>
                  <a:pt x="105251" y="71914"/>
                  <a:pt x="103346" y="70009"/>
                  <a:pt x="103346" y="68104"/>
                </a:cubicBezTo>
                <a:cubicBezTo>
                  <a:pt x="103346" y="64294"/>
                  <a:pt x="103346" y="60484"/>
                  <a:pt x="103346" y="56674"/>
                </a:cubicBezTo>
                <a:cubicBezTo>
                  <a:pt x="103346" y="51911"/>
                  <a:pt x="106204" y="49054"/>
                  <a:pt x="110014" y="48101"/>
                </a:cubicBezTo>
                <a:cubicBezTo>
                  <a:pt x="110966" y="48101"/>
                  <a:pt x="111919" y="48101"/>
                  <a:pt x="111919" y="48101"/>
                </a:cubicBezTo>
                <a:cubicBezTo>
                  <a:pt x="114776" y="48101"/>
                  <a:pt x="118586" y="48101"/>
                  <a:pt x="121444" y="48101"/>
                </a:cubicBezTo>
                <a:cubicBezTo>
                  <a:pt x="123349" y="48101"/>
                  <a:pt x="124301" y="47149"/>
                  <a:pt x="124301" y="45244"/>
                </a:cubicBezTo>
                <a:cubicBezTo>
                  <a:pt x="124301" y="41434"/>
                  <a:pt x="124301" y="36671"/>
                  <a:pt x="124301" y="32861"/>
                </a:cubicBezTo>
                <a:cubicBezTo>
                  <a:pt x="124301" y="30956"/>
                  <a:pt x="123349" y="30004"/>
                  <a:pt x="122396" y="30004"/>
                </a:cubicBezTo>
                <a:cubicBezTo>
                  <a:pt x="115729" y="30004"/>
                  <a:pt x="109061" y="29051"/>
                  <a:pt x="102394" y="30956"/>
                </a:cubicBezTo>
                <a:cubicBezTo>
                  <a:pt x="90964" y="32861"/>
                  <a:pt x="83344" y="42386"/>
                  <a:pt x="82391" y="53816"/>
                </a:cubicBezTo>
                <a:cubicBezTo>
                  <a:pt x="82391" y="59531"/>
                  <a:pt x="82391" y="65246"/>
                  <a:pt x="82391" y="70961"/>
                </a:cubicBezTo>
                <a:cubicBezTo>
                  <a:pt x="82391" y="72866"/>
                  <a:pt x="82391" y="73819"/>
                  <a:pt x="79534" y="73819"/>
                </a:cubicBezTo>
                <a:cubicBezTo>
                  <a:pt x="75724" y="73819"/>
                  <a:pt x="71914" y="73819"/>
                  <a:pt x="68104" y="73819"/>
                </a:cubicBezTo>
                <a:cubicBezTo>
                  <a:pt x="67151" y="73819"/>
                  <a:pt x="67151" y="73819"/>
                  <a:pt x="66199" y="73819"/>
                </a:cubicBezTo>
                <a:cubicBezTo>
                  <a:pt x="64294" y="73819"/>
                  <a:pt x="64294" y="74771"/>
                  <a:pt x="64294" y="76676"/>
                </a:cubicBezTo>
                <a:cubicBezTo>
                  <a:pt x="64294" y="78581"/>
                  <a:pt x="64294" y="80486"/>
                  <a:pt x="64294" y="82391"/>
                </a:cubicBezTo>
                <a:cubicBezTo>
                  <a:pt x="64294" y="85249"/>
                  <a:pt x="64294" y="88106"/>
                  <a:pt x="64294" y="90964"/>
                </a:cubicBezTo>
                <a:cubicBezTo>
                  <a:pt x="64294" y="93821"/>
                  <a:pt x="65246" y="93821"/>
                  <a:pt x="67151" y="93821"/>
                </a:cubicBezTo>
                <a:cubicBezTo>
                  <a:pt x="70961" y="93821"/>
                  <a:pt x="75724" y="93821"/>
                  <a:pt x="79534" y="93821"/>
                </a:cubicBezTo>
                <a:cubicBezTo>
                  <a:pt x="81439" y="93821"/>
                  <a:pt x="81439" y="93821"/>
                  <a:pt x="81439" y="95726"/>
                </a:cubicBezTo>
                <a:cubicBezTo>
                  <a:pt x="81439" y="112871"/>
                  <a:pt x="81439" y="129064"/>
                  <a:pt x="81439" y="146209"/>
                </a:cubicBezTo>
                <a:cubicBezTo>
                  <a:pt x="81439" y="148114"/>
                  <a:pt x="81439" y="148114"/>
                  <a:pt x="79534" y="148114"/>
                </a:cubicBezTo>
                <a:cubicBezTo>
                  <a:pt x="55721" y="148114"/>
                  <a:pt x="32861" y="148114"/>
                  <a:pt x="9049" y="148114"/>
                </a:cubicBezTo>
                <a:cubicBezTo>
                  <a:pt x="9049" y="148114"/>
                  <a:pt x="9049" y="148114"/>
                  <a:pt x="9049" y="148114"/>
                </a:cubicBezTo>
                <a:cubicBezTo>
                  <a:pt x="7144" y="148114"/>
                  <a:pt x="7144" y="148114"/>
                  <a:pt x="7144" y="146209"/>
                </a:cubicBezTo>
                <a:cubicBezTo>
                  <a:pt x="7144" y="101441"/>
                  <a:pt x="7144" y="55721"/>
                  <a:pt x="7144" y="10954"/>
                </a:cubicBezTo>
                <a:cubicBezTo>
                  <a:pt x="7144" y="10954"/>
                  <a:pt x="7144" y="10954"/>
                  <a:pt x="7144" y="10954"/>
                </a:cubicBezTo>
                <a:cubicBezTo>
                  <a:pt x="8096" y="7144"/>
                  <a:pt x="8096" y="7144"/>
                  <a:pt x="9049" y="7144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B29BEBA-94C9-4208-9860-240AF54DD434}"/>
              </a:ext>
            </a:extLst>
          </p:cNvPr>
          <p:cNvSpPr/>
          <p:nvPr/>
        </p:nvSpPr>
        <p:spPr>
          <a:xfrm>
            <a:off x="1849257" y="8684814"/>
            <a:ext cx="171450" cy="133350"/>
          </a:xfrm>
          <a:custGeom>
            <a:avLst/>
            <a:gdLst>
              <a:gd name="connsiteX0" fmla="*/ 161449 w 171450"/>
              <a:gd name="connsiteY0" fmla="*/ 8783 h 133350"/>
              <a:gd name="connsiteX1" fmla="*/ 148114 w 171450"/>
              <a:gd name="connsiteY1" fmla="*/ 25928 h 133350"/>
              <a:gd name="connsiteX2" fmla="*/ 165259 w 171450"/>
              <a:gd name="connsiteY2" fmla="*/ 21166 h 133350"/>
              <a:gd name="connsiteX3" fmla="*/ 163354 w 171450"/>
              <a:gd name="connsiteY3" fmla="*/ 23071 h 133350"/>
              <a:gd name="connsiteX4" fmla="*/ 161449 w 171450"/>
              <a:gd name="connsiteY4" fmla="*/ 24976 h 133350"/>
              <a:gd name="connsiteX5" fmla="*/ 150019 w 171450"/>
              <a:gd name="connsiteY5" fmla="*/ 35453 h 133350"/>
              <a:gd name="connsiteX6" fmla="*/ 149066 w 171450"/>
              <a:gd name="connsiteY6" fmla="*/ 38311 h 133350"/>
              <a:gd name="connsiteX7" fmla="*/ 119539 w 171450"/>
              <a:gd name="connsiteY7" fmla="*/ 109748 h 133350"/>
              <a:gd name="connsiteX8" fmla="*/ 74771 w 171450"/>
              <a:gd name="connsiteY8" fmla="*/ 132608 h 133350"/>
              <a:gd name="connsiteX9" fmla="*/ 25241 w 171450"/>
              <a:gd name="connsiteY9" fmla="*/ 128798 h 133350"/>
              <a:gd name="connsiteX10" fmla="*/ 8096 w 171450"/>
              <a:gd name="connsiteY10" fmla="*/ 120226 h 133350"/>
              <a:gd name="connsiteX11" fmla="*/ 7144 w 171450"/>
              <a:gd name="connsiteY11" fmla="*/ 119273 h 133350"/>
              <a:gd name="connsiteX12" fmla="*/ 31909 w 171450"/>
              <a:gd name="connsiteY12" fmla="*/ 117368 h 133350"/>
              <a:gd name="connsiteX13" fmla="*/ 53816 w 171450"/>
              <a:gd name="connsiteY13" fmla="*/ 105938 h 133350"/>
              <a:gd name="connsiteX14" fmla="*/ 24289 w 171450"/>
              <a:gd name="connsiteY14" fmla="*/ 84031 h 133350"/>
              <a:gd name="connsiteX15" fmla="*/ 30956 w 171450"/>
              <a:gd name="connsiteY15" fmla="*/ 84031 h 133350"/>
              <a:gd name="connsiteX16" fmla="*/ 37624 w 171450"/>
              <a:gd name="connsiteY16" fmla="*/ 83078 h 133350"/>
              <a:gd name="connsiteX17" fmla="*/ 19526 w 171450"/>
              <a:gd name="connsiteY17" fmla="*/ 71648 h 133350"/>
              <a:gd name="connsiteX18" fmla="*/ 12859 w 171450"/>
              <a:gd name="connsiteY18" fmla="*/ 50693 h 133350"/>
              <a:gd name="connsiteX19" fmla="*/ 28099 w 171450"/>
              <a:gd name="connsiteY19" fmla="*/ 55456 h 133350"/>
              <a:gd name="connsiteX20" fmla="*/ 18574 w 171450"/>
              <a:gd name="connsiteY20" fmla="*/ 12593 h 133350"/>
              <a:gd name="connsiteX21" fmla="*/ 85249 w 171450"/>
              <a:gd name="connsiteY21" fmla="*/ 46883 h 133350"/>
              <a:gd name="connsiteX22" fmla="*/ 84296 w 171450"/>
              <a:gd name="connsiteY22" fmla="*/ 41168 h 133350"/>
              <a:gd name="connsiteX23" fmla="*/ 110014 w 171450"/>
              <a:gd name="connsiteY23" fmla="*/ 7831 h 133350"/>
              <a:gd name="connsiteX24" fmla="*/ 138589 w 171450"/>
              <a:gd name="connsiteY24" fmla="*/ 15451 h 133350"/>
              <a:gd name="connsiteX25" fmla="*/ 142399 w 171450"/>
              <a:gd name="connsiteY25" fmla="*/ 16403 h 133350"/>
              <a:gd name="connsiteX26" fmla="*/ 159544 w 171450"/>
              <a:gd name="connsiteY26" fmla="*/ 9736 h 133350"/>
              <a:gd name="connsiteX27" fmla="*/ 161449 w 171450"/>
              <a:gd name="connsiteY27" fmla="*/ 8783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1450" h="133350">
                <a:moveTo>
                  <a:pt x="161449" y="8783"/>
                </a:moveTo>
                <a:cubicBezTo>
                  <a:pt x="158591" y="16403"/>
                  <a:pt x="154781" y="22118"/>
                  <a:pt x="148114" y="25928"/>
                </a:cubicBezTo>
                <a:cubicBezTo>
                  <a:pt x="153829" y="24976"/>
                  <a:pt x="159544" y="24023"/>
                  <a:pt x="165259" y="21166"/>
                </a:cubicBezTo>
                <a:cubicBezTo>
                  <a:pt x="164306" y="22118"/>
                  <a:pt x="164306" y="23071"/>
                  <a:pt x="163354" y="23071"/>
                </a:cubicBezTo>
                <a:cubicBezTo>
                  <a:pt x="162401" y="24023"/>
                  <a:pt x="162401" y="24976"/>
                  <a:pt x="161449" y="24976"/>
                </a:cubicBezTo>
                <a:cubicBezTo>
                  <a:pt x="157639" y="28786"/>
                  <a:pt x="153829" y="32596"/>
                  <a:pt x="150019" y="35453"/>
                </a:cubicBezTo>
                <a:cubicBezTo>
                  <a:pt x="149066" y="36406"/>
                  <a:pt x="149066" y="36406"/>
                  <a:pt x="149066" y="38311"/>
                </a:cubicBezTo>
                <a:cubicBezTo>
                  <a:pt x="149066" y="65933"/>
                  <a:pt x="139541" y="89746"/>
                  <a:pt x="119539" y="109748"/>
                </a:cubicBezTo>
                <a:cubicBezTo>
                  <a:pt x="107156" y="122131"/>
                  <a:pt x="91916" y="128798"/>
                  <a:pt x="74771" y="132608"/>
                </a:cubicBezTo>
                <a:cubicBezTo>
                  <a:pt x="57626" y="135466"/>
                  <a:pt x="41434" y="134513"/>
                  <a:pt x="25241" y="128798"/>
                </a:cubicBezTo>
                <a:cubicBezTo>
                  <a:pt x="19526" y="126893"/>
                  <a:pt x="13811" y="124036"/>
                  <a:pt x="8096" y="120226"/>
                </a:cubicBezTo>
                <a:cubicBezTo>
                  <a:pt x="8096" y="120226"/>
                  <a:pt x="8096" y="120226"/>
                  <a:pt x="7144" y="119273"/>
                </a:cubicBezTo>
                <a:cubicBezTo>
                  <a:pt x="15716" y="120226"/>
                  <a:pt x="24289" y="119273"/>
                  <a:pt x="31909" y="117368"/>
                </a:cubicBezTo>
                <a:cubicBezTo>
                  <a:pt x="39529" y="115463"/>
                  <a:pt x="47149" y="111653"/>
                  <a:pt x="53816" y="105938"/>
                </a:cubicBezTo>
                <a:cubicBezTo>
                  <a:pt x="38576" y="104986"/>
                  <a:pt x="29051" y="97366"/>
                  <a:pt x="24289" y="84031"/>
                </a:cubicBezTo>
                <a:cubicBezTo>
                  <a:pt x="27146" y="84031"/>
                  <a:pt x="29051" y="84031"/>
                  <a:pt x="30956" y="84031"/>
                </a:cubicBezTo>
                <a:cubicBezTo>
                  <a:pt x="32861" y="84031"/>
                  <a:pt x="35719" y="83078"/>
                  <a:pt x="37624" y="83078"/>
                </a:cubicBezTo>
                <a:cubicBezTo>
                  <a:pt x="30004" y="81173"/>
                  <a:pt x="24289" y="77363"/>
                  <a:pt x="19526" y="71648"/>
                </a:cubicBezTo>
                <a:cubicBezTo>
                  <a:pt x="14764" y="65933"/>
                  <a:pt x="11906" y="59266"/>
                  <a:pt x="12859" y="50693"/>
                </a:cubicBezTo>
                <a:cubicBezTo>
                  <a:pt x="18574" y="53551"/>
                  <a:pt x="23336" y="54503"/>
                  <a:pt x="28099" y="55456"/>
                </a:cubicBezTo>
                <a:cubicBezTo>
                  <a:pt x="13811" y="43073"/>
                  <a:pt x="10954" y="28786"/>
                  <a:pt x="18574" y="12593"/>
                </a:cubicBezTo>
                <a:cubicBezTo>
                  <a:pt x="36671" y="33548"/>
                  <a:pt x="58579" y="44978"/>
                  <a:pt x="85249" y="46883"/>
                </a:cubicBezTo>
                <a:cubicBezTo>
                  <a:pt x="85249" y="44978"/>
                  <a:pt x="84296" y="43073"/>
                  <a:pt x="84296" y="41168"/>
                </a:cubicBezTo>
                <a:cubicBezTo>
                  <a:pt x="83344" y="24976"/>
                  <a:pt x="93821" y="10688"/>
                  <a:pt x="110014" y="7831"/>
                </a:cubicBezTo>
                <a:cubicBezTo>
                  <a:pt x="120491" y="5926"/>
                  <a:pt x="130969" y="7831"/>
                  <a:pt x="138589" y="15451"/>
                </a:cubicBezTo>
                <a:cubicBezTo>
                  <a:pt x="139541" y="16403"/>
                  <a:pt x="140494" y="16403"/>
                  <a:pt x="142399" y="16403"/>
                </a:cubicBezTo>
                <a:cubicBezTo>
                  <a:pt x="148114" y="14498"/>
                  <a:pt x="153829" y="12593"/>
                  <a:pt x="159544" y="9736"/>
                </a:cubicBezTo>
                <a:cubicBezTo>
                  <a:pt x="160496" y="8783"/>
                  <a:pt x="160496" y="8783"/>
                  <a:pt x="161449" y="878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6319785-E743-4C92-B52B-C1EEC5FFE8E7}"/>
              </a:ext>
            </a:extLst>
          </p:cNvPr>
          <p:cNvSpPr/>
          <p:nvPr/>
        </p:nvSpPr>
        <p:spPr>
          <a:xfrm>
            <a:off x="1858782" y="8980776"/>
            <a:ext cx="161925" cy="161925"/>
          </a:xfrm>
          <a:custGeom>
            <a:avLst/>
            <a:gdLst>
              <a:gd name="connsiteX0" fmla="*/ 141446 w 161925"/>
              <a:gd name="connsiteY0" fmla="*/ 7144 h 161925"/>
              <a:gd name="connsiteX1" fmla="*/ 22384 w 161925"/>
              <a:gd name="connsiteY1" fmla="*/ 7144 h 161925"/>
              <a:gd name="connsiteX2" fmla="*/ 7144 w 161925"/>
              <a:gd name="connsiteY2" fmla="*/ 22384 h 161925"/>
              <a:gd name="connsiteX3" fmla="*/ 7144 w 161925"/>
              <a:gd name="connsiteY3" fmla="*/ 141446 h 161925"/>
              <a:gd name="connsiteX4" fmla="*/ 22384 w 161925"/>
              <a:gd name="connsiteY4" fmla="*/ 156686 h 161925"/>
              <a:gd name="connsiteX5" fmla="*/ 141446 w 161925"/>
              <a:gd name="connsiteY5" fmla="*/ 156686 h 161925"/>
              <a:gd name="connsiteX6" fmla="*/ 156686 w 161925"/>
              <a:gd name="connsiteY6" fmla="*/ 141446 h 161925"/>
              <a:gd name="connsiteX7" fmla="*/ 156686 w 161925"/>
              <a:gd name="connsiteY7" fmla="*/ 22384 h 161925"/>
              <a:gd name="connsiteX8" fmla="*/ 141446 w 161925"/>
              <a:gd name="connsiteY8" fmla="*/ 7144 h 161925"/>
              <a:gd name="connsiteX9" fmla="*/ 51911 w 161925"/>
              <a:gd name="connsiteY9" fmla="*/ 133826 h 161925"/>
              <a:gd name="connsiteX10" fmla="*/ 29051 w 161925"/>
              <a:gd name="connsiteY10" fmla="*/ 133826 h 161925"/>
              <a:gd name="connsiteX11" fmla="*/ 29051 w 161925"/>
              <a:gd name="connsiteY11" fmla="*/ 66199 h 161925"/>
              <a:gd name="connsiteX12" fmla="*/ 51911 w 161925"/>
              <a:gd name="connsiteY12" fmla="*/ 66199 h 161925"/>
              <a:gd name="connsiteX13" fmla="*/ 51911 w 161925"/>
              <a:gd name="connsiteY13" fmla="*/ 133826 h 161925"/>
              <a:gd name="connsiteX14" fmla="*/ 40481 w 161925"/>
              <a:gd name="connsiteY14" fmla="*/ 54769 h 161925"/>
              <a:gd name="connsiteX15" fmla="*/ 27146 w 161925"/>
              <a:gd name="connsiteY15" fmla="*/ 41434 h 161925"/>
              <a:gd name="connsiteX16" fmla="*/ 40481 w 161925"/>
              <a:gd name="connsiteY16" fmla="*/ 28099 h 161925"/>
              <a:gd name="connsiteX17" fmla="*/ 53816 w 161925"/>
              <a:gd name="connsiteY17" fmla="*/ 41434 h 161925"/>
              <a:gd name="connsiteX18" fmla="*/ 40481 w 161925"/>
              <a:gd name="connsiteY18" fmla="*/ 54769 h 161925"/>
              <a:gd name="connsiteX19" fmla="*/ 133826 w 161925"/>
              <a:gd name="connsiteY19" fmla="*/ 133826 h 161925"/>
              <a:gd name="connsiteX20" fmla="*/ 110966 w 161925"/>
              <a:gd name="connsiteY20" fmla="*/ 133826 h 161925"/>
              <a:gd name="connsiteX21" fmla="*/ 110966 w 161925"/>
              <a:gd name="connsiteY21" fmla="*/ 93821 h 161925"/>
              <a:gd name="connsiteX22" fmla="*/ 99536 w 161925"/>
              <a:gd name="connsiteY22" fmla="*/ 82391 h 161925"/>
              <a:gd name="connsiteX23" fmla="*/ 88106 w 161925"/>
              <a:gd name="connsiteY23" fmla="*/ 93821 h 161925"/>
              <a:gd name="connsiteX24" fmla="*/ 88106 w 161925"/>
              <a:gd name="connsiteY24" fmla="*/ 133826 h 161925"/>
              <a:gd name="connsiteX25" fmla="*/ 65246 w 161925"/>
              <a:gd name="connsiteY25" fmla="*/ 133826 h 161925"/>
              <a:gd name="connsiteX26" fmla="*/ 65246 w 161925"/>
              <a:gd name="connsiteY26" fmla="*/ 66199 h 161925"/>
              <a:gd name="connsiteX27" fmla="*/ 88106 w 161925"/>
              <a:gd name="connsiteY27" fmla="*/ 66199 h 161925"/>
              <a:gd name="connsiteX28" fmla="*/ 88106 w 161925"/>
              <a:gd name="connsiteY28" fmla="*/ 74771 h 161925"/>
              <a:gd name="connsiteX29" fmla="*/ 107156 w 161925"/>
              <a:gd name="connsiteY29" fmla="*/ 64294 h 161925"/>
              <a:gd name="connsiteX30" fmla="*/ 132874 w 161925"/>
              <a:gd name="connsiteY30" fmla="*/ 90011 h 161925"/>
              <a:gd name="connsiteX31" fmla="*/ 132874 w 161925"/>
              <a:gd name="connsiteY31" fmla="*/ 133826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61925" h="161925">
                <a:moveTo>
                  <a:pt x="141446" y="7144"/>
                </a:moveTo>
                <a:lnTo>
                  <a:pt x="22384" y="7144"/>
                </a:lnTo>
                <a:cubicBezTo>
                  <a:pt x="13811" y="7144"/>
                  <a:pt x="7144" y="13811"/>
                  <a:pt x="7144" y="22384"/>
                </a:cubicBezTo>
                <a:lnTo>
                  <a:pt x="7144" y="141446"/>
                </a:lnTo>
                <a:cubicBezTo>
                  <a:pt x="7144" y="150019"/>
                  <a:pt x="13811" y="156686"/>
                  <a:pt x="22384" y="156686"/>
                </a:cubicBezTo>
                <a:lnTo>
                  <a:pt x="141446" y="156686"/>
                </a:lnTo>
                <a:cubicBezTo>
                  <a:pt x="150019" y="156686"/>
                  <a:pt x="156686" y="150019"/>
                  <a:pt x="156686" y="141446"/>
                </a:cubicBezTo>
                <a:lnTo>
                  <a:pt x="156686" y="22384"/>
                </a:lnTo>
                <a:cubicBezTo>
                  <a:pt x="156686" y="13811"/>
                  <a:pt x="150019" y="7144"/>
                  <a:pt x="141446" y="7144"/>
                </a:cubicBezTo>
                <a:close/>
                <a:moveTo>
                  <a:pt x="51911" y="133826"/>
                </a:moveTo>
                <a:lnTo>
                  <a:pt x="29051" y="133826"/>
                </a:lnTo>
                <a:lnTo>
                  <a:pt x="29051" y="66199"/>
                </a:lnTo>
                <a:lnTo>
                  <a:pt x="51911" y="66199"/>
                </a:lnTo>
                <a:lnTo>
                  <a:pt x="51911" y="133826"/>
                </a:lnTo>
                <a:close/>
                <a:moveTo>
                  <a:pt x="40481" y="54769"/>
                </a:moveTo>
                <a:cubicBezTo>
                  <a:pt x="32861" y="54769"/>
                  <a:pt x="27146" y="49054"/>
                  <a:pt x="27146" y="41434"/>
                </a:cubicBezTo>
                <a:cubicBezTo>
                  <a:pt x="27146" y="33814"/>
                  <a:pt x="32861" y="28099"/>
                  <a:pt x="40481" y="28099"/>
                </a:cubicBezTo>
                <a:cubicBezTo>
                  <a:pt x="48101" y="28099"/>
                  <a:pt x="53816" y="33814"/>
                  <a:pt x="53816" y="41434"/>
                </a:cubicBezTo>
                <a:cubicBezTo>
                  <a:pt x="54769" y="48101"/>
                  <a:pt x="48101" y="54769"/>
                  <a:pt x="40481" y="54769"/>
                </a:cubicBezTo>
                <a:close/>
                <a:moveTo>
                  <a:pt x="133826" y="133826"/>
                </a:moveTo>
                <a:lnTo>
                  <a:pt x="110966" y="133826"/>
                </a:lnTo>
                <a:lnTo>
                  <a:pt x="110966" y="93821"/>
                </a:lnTo>
                <a:cubicBezTo>
                  <a:pt x="110966" y="88106"/>
                  <a:pt x="106204" y="82391"/>
                  <a:pt x="99536" y="82391"/>
                </a:cubicBezTo>
                <a:cubicBezTo>
                  <a:pt x="92869" y="82391"/>
                  <a:pt x="88106" y="87154"/>
                  <a:pt x="88106" y="93821"/>
                </a:cubicBezTo>
                <a:lnTo>
                  <a:pt x="88106" y="133826"/>
                </a:lnTo>
                <a:lnTo>
                  <a:pt x="65246" y="133826"/>
                </a:lnTo>
                <a:lnTo>
                  <a:pt x="65246" y="66199"/>
                </a:lnTo>
                <a:lnTo>
                  <a:pt x="88106" y="66199"/>
                </a:lnTo>
                <a:lnTo>
                  <a:pt x="88106" y="74771"/>
                </a:lnTo>
                <a:cubicBezTo>
                  <a:pt x="91916" y="69056"/>
                  <a:pt x="100489" y="64294"/>
                  <a:pt x="107156" y="64294"/>
                </a:cubicBezTo>
                <a:cubicBezTo>
                  <a:pt x="121444" y="64294"/>
                  <a:pt x="132874" y="76676"/>
                  <a:pt x="132874" y="90011"/>
                </a:cubicBezTo>
                <a:lnTo>
                  <a:pt x="132874" y="133826"/>
                </a:lnTo>
                <a:close/>
              </a:path>
            </a:pathLst>
          </a:custGeom>
          <a:solidFill>
            <a:srgbClr val="01010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35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951" y="3383281"/>
            <a:ext cx="2904762" cy="60553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238" y="0"/>
            <a:ext cx="1504762" cy="9906000"/>
          </a:xfrm>
          <a:prstGeom prst="rect">
            <a:avLst/>
          </a:prstGeom>
        </p:spPr>
      </p:pic>
      <p:sp>
        <p:nvSpPr>
          <p:cNvPr id="16" name="Freeform 15"/>
          <p:cNvSpPr/>
          <p:nvPr/>
        </p:nvSpPr>
        <p:spPr>
          <a:xfrm>
            <a:off x="596597" y="475563"/>
            <a:ext cx="2779469" cy="2366577"/>
          </a:xfrm>
          <a:custGeom>
            <a:avLst/>
            <a:gdLst>
              <a:gd name="connsiteX0" fmla="*/ 0 w 2628571"/>
              <a:gd name="connsiteY0" fmla="*/ 0 h 2238095"/>
              <a:gd name="connsiteX1" fmla="*/ 2628571 w 2628571"/>
              <a:gd name="connsiteY1" fmla="*/ 0 h 2238095"/>
              <a:gd name="connsiteX2" fmla="*/ 2628571 w 2628571"/>
              <a:gd name="connsiteY2" fmla="*/ 2238095 h 2238095"/>
              <a:gd name="connsiteX3" fmla="*/ 0 w 2628571"/>
              <a:gd name="connsiteY3" fmla="*/ 2238095 h 223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571" h="2238095">
                <a:moveTo>
                  <a:pt x="0" y="0"/>
                </a:moveTo>
                <a:lnTo>
                  <a:pt x="2628571" y="0"/>
                </a:lnTo>
                <a:lnTo>
                  <a:pt x="2628571" y="2238095"/>
                </a:lnTo>
                <a:lnTo>
                  <a:pt x="0" y="2238095"/>
                </a:lnTo>
                <a:close/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TextBox 16"/>
          <p:cNvSpPr txBox="1"/>
          <p:nvPr/>
        </p:nvSpPr>
        <p:spPr>
          <a:xfrm>
            <a:off x="533951" y="3051810"/>
            <a:ext cx="29047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Poppins" panose="00000500000000000000" pitchFamily="50" charset="0"/>
                <a:cs typeface="Poppins" panose="00000500000000000000" pitchFamily="50" charset="0"/>
              </a:rPr>
              <a:t>ALDRICK AUSTIN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33951" y="3384549"/>
            <a:ext cx="2904762" cy="317788"/>
            <a:chOff x="533951" y="3676649"/>
            <a:chExt cx="2904762" cy="317788"/>
          </a:xfrm>
        </p:grpSpPr>
        <p:sp>
          <p:nvSpPr>
            <p:cNvPr id="19" name="Rectangle 18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84680" y="3702049"/>
              <a:ext cx="18033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ABOUT MY PROFILE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33949" y="4718817"/>
            <a:ext cx="2904762" cy="2923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/>
          <p:cNvSpPr txBox="1"/>
          <p:nvPr/>
        </p:nvSpPr>
        <p:spPr>
          <a:xfrm>
            <a:off x="1084678" y="4744217"/>
            <a:ext cx="18033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INTEREST POINT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533949" y="5844105"/>
            <a:ext cx="2904762" cy="317788"/>
            <a:chOff x="533951" y="3676649"/>
            <a:chExt cx="2904762" cy="317788"/>
          </a:xfrm>
        </p:grpSpPr>
        <p:sp>
          <p:nvSpPr>
            <p:cNvPr id="25" name="Rectangle 24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34183" y="3702049"/>
              <a:ext cx="210429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PROFESSIONAL SKILLS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33947" y="8253938"/>
            <a:ext cx="2904762" cy="317788"/>
            <a:chOff x="533951" y="3676649"/>
            <a:chExt cx="2904762" cy="317788"/>
          </a:xfrm>
        </p:grpSpPr>
        <p:sp>
          <p:nvSpPr>
            <p:cNvPr id="28" name="Rectangle 27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84680" y="3702049"/>
              <a:ext cx="18033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CONTACT ME</a:t>
              </a: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672045" y="3723857"/>
            <a:ext cx="26272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60532" y="5042665"/>
            <a:ext cx="1314483" cy="230832"/>
            <a:chOff x="803399" y="5458601"/>
            <a:chExt cx="1314483" cy="230832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ttio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33" name="Donut 32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60532" y="5245408"/>
            <a:ext cx="1314483" cy="230832"/>
            <a:chOff x="803399" y="5458601"/>
            <a:chExt cx="1314483" cy="230832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ips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6" name="Donut 35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60532" y="5475976"/>
            <a:ext cx="1314483" cy="230832"/>
            <a:chOff x="803399" y="5458601"/>
            <a:chExt cx="1314483" cy="230832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sp>
          <p:nvSpPr>
            <p:cNvPr id="39" name="Donut 38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081359" y="5053038"/>
            <a:ext cx="1314483" cy="230832"/>
            <a:chOff x="803399" y="5458601"/>
            <a:chExt cx="1314483" cy="230832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ttio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42" name="Donut 41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081359" y="5255781"/>
            <a:ext cx="1314483" cy="230832"/>
            <a:chOff x="803399" y="5458601"/>
            <a:chExt cx="1314483" cy="230832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ips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45" name="Donut 44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081359" y="5486349"/>
            <a:ext cx="1314483" cy="230832"/>
            <a:chOff x="803399" y="5458601"/>
            <a:chExt cx="1314483" cy="230832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sp>
          <p:nvSpPr>
            <p:cNvPr id="48" name="Donut 47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72045" y="6265929"/>
            <a:ext cx="2523593" cy="259274"/>
            <a:chOff x="672045" y="6866007"/>
            <a:chExt cx="2523593" cy="25927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Acounting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52" name="Rounded Rectangle 51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760532" y="7079562"/>
                <a:ext cx="150959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672045" y="6629149"/>
            <a:ext cx="2523593" cy="259274"/>
            <a:chOff x="672045" y="6866007"/>
            <a:chExt cx="2523593" cy="25927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57" name="Rounded Rectangle 56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8" name="Rounded Rectangle 57"/>
              <p:cNvSpPr/>
              <p:nvPr/>
            </p:nvSpPr>
            <p:spPr>
              <a:xfrm>
                <a:off x="760532" y="7079562"/>
                <a:ext cx="1957268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672045" y="6991159"/>
            <a:ext cx="2523593" cy="259274"/>
            <a:chOff x="672045" y="6866007"/>
            <a:chExt cx="2523593" cy="259274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62" name="Rounded Rectangle 61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3" name="Rounded Rectangle 62"/>
              <p:cNvSpPr/>
              <p:nvPr/>
            </p:nvSpPr>
            <p:spPr>
              <a:xfrm>
                <a:off x="760532" y="7079562"/>
                <a:ext cx="150959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672045" y="7378195"/>
            <a:ext cx="2523593" cy="259274"/>
            <a:chOff x="672045" y="6866007"/>
            <a:chExt cx="2523593" cy="25927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67" name="Rounded Rectangle 66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8" name="Rounded Rectangle 67"/>
              <p:cNvSpPr/>
              <p:nvPr/>
            </p:nvSpPr>
            <p:spPr>
              <a:xfrm>
                <a:off x="760532" y="7079562"/>
                <a:ext cx="100794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672045" y="7736227"/>
            <a:ext cx="2523593" cy="259274"/>
            <a:chOff x="672045" y="6866007"/>
            <a:chExt cx="2523593" cy="259274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72" name="Rounded Rectangle 71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3" name="Rounded Rectangle 72"/>
              <p:cNvSpPr/>
              <p:nvPr/>
            </p:nvSpPr>
            <p:spPr>
              <a:xfrm>
                <a:off x="760532" y="7079562"/>
                <a:ext cx="176994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849432" y="8672365"/>
            <a:ext cx="8789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0827465758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868212" y="9003836"/>
            <a:ext cx="9535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Aldrrckauss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_ 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2001495" y="8658948"/>
            <a:ext cx="13929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Aldric_kaustinjefrey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2036206" y="9005868"/>
            <a:ext cx="132354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Aldrick.austnjefrey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507344-8C8C-4617-A776-B25DFDD26C62}"/>
              </a:ext>
            </a:extLst>
          </p:cNvPr>
          <p:cNvSpPr txBox="1"/>
          <p:nvPr/>
        </p:nvSpPr>
        <p:spPr>
          <a:xfrm>
            <a:off x="3607395" y="475563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dirty="0">
                <a:latin typeface="Poppins" panose="00000500000000000000" pitchFamily="50" charset="0"/>
                <a:cs typeface="Poppins" panose="00000500000000000000" pitchFamily="50" charset="0"/>
              </a:rPr>
              <a:t>DEAR  MR.LONG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2DC4E6F-05EC-4239-B398-726A3BFA639B}"/>
              </a:ext>
            </a:extLst>
          </p:cNvPr>
          <p:cNvSpPr txBox="1"/>
          <p:nvPr/>
        </p:nvSpPr>
        <p:spPr>
          <a:xfrm>
            <a:off x="3614956" y="777173"/>
            <a:ext cx="2505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i="1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Manager of Dorai Corporation</a:t>
            </a:r>
            <a:endParaRPr lang="id-ID" sz="1200" i="1" spc="600" dirty="0">
              <a:solidFill>
                <a:schemeClr val="bg1">
                  <a:lumMod val="6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F9AF92B-6A7C-4B10-8675-CD48790AF869}"/>
              </a:ext>
            </a:extLst>
          </p:cNvPr>
          <p:cNvSpPr/>
          <p:nvPr/>
        </p:nvSpPr>
        <p:spPr>
          <a:xfrm>
            <a:off x="3607397" y="1597767"/>
            <a:ext cx="2909518" cy="2360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Oremq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.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VoluptatemSed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Sed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Oremq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.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Omnis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VoluptatemSed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Sed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Sed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Und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F9ACD4-3EAF-48FC-B4B0-1049C21A2563}"/>
              </a:ext>
            </a:extLst>
          </p:cNvPr>
          <p:cNvSpPr txBox="1"/>
          <p:nvPr/>
        </p:nvSpPr>
        <p:spPr>
          <a:xfrm>
            <a:off x="3665294" y="6887487"/>
            <a:ext cx="10951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Medium" panose="00000600000000000000" pitchFamily="50" charset="0"/>
              </a:rPr>
              <a:t>Best Regards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F9AF92B-6A7C-4B10-8675-CD48790AF869}"/>
              </a:ext>
            </a:extLst>
          </p:cNvPr>
          <p:cNvSpPr/>
          <p:nvPr/>
        </p:nvSpPr>
        <p:spPr>
          <a:xfrm>
            <a:off x="3614956" y="4021083"/>
            <a:ext cx="2909518" cy="2360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Oremq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.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VoluptatemSed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Sed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Oremq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.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Omnis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VoluptatemSed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Sed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Sed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Und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Oremq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665294" y="7149275"/>
            <a:ext cx="29047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dirty="0">
                <a:latin typeface="Poppins" panose="00000500000000000000" pitchFamily="50" charset="0"/>
                <a:cs typeface="Poppins" panose="00000500000000000000" pitchFamily="50" charset="0"/>
              </a:rPr>
              <a:t>ALDRICK AUSTIN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8085B9-4184-4C6F-877C-A56A3E69F0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8EE2134-7AEE-476E-B2A5-E269F2A6F617}"/>
              </a:ext>
            </a:extLst>
          </p:cNvPr>
          <p:cNvGrpSpPr/>
          <p:nvPr/>
        </p:nvGrpSpPr>
        <p:grpSpPr>
          <a:xfrm>
            <a:off x="676073" y="8683492"/>
            <a:ext cx="161925" cy="161925"/>
            <a:chOff x="676073" y="8683492"/>
            <a:chExt cx="161925" cy="161925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079AB2-E831-4C00-A91A-97253A163306}"/>
                </a:ext>
              </a:extLst>
            </p:cNvPr>
            <p:cNvSpPr/>
            <p:nvPr/>
          </p:nvSpPr>
          <p:spPr>
            <a:xfrm>
              <a:off x="676073" y="8683492"/>
              <a:ext cx="161925" cy="161925"/>
            </a:xfrm>
            <a:custGeom>
              <a:avLst/>
              <a:gdLst>
                <a:gd name="connsiteX0" fmla="*/ 145256 w 161925"/>
                <a:gd name="connsiteY0" fmla="*/ 40585 h 161925"/>
                <a:gd name="connsiteX1" fmla="*/ 71914 w 161925"/>
                <a:gd name="connsiteY1" fmla="*/ 8200 h 161925"/>
                <a:gd name="connsiteX2" fmla="*/ 16669 w 161925"/>
                <a:gd name="connsiteY2" fmla="*/ 47253 h 161925"/>
                <a:gd name="connsiteX3" fmla="*/ 16669 w 161925"/>
                <a:gd name="connsiteY3" fmla="*/ 119643 h 161925"/>
                <a:gd name="connsiteX4" fmla="*/ 16669 w 161925"/>
                <a:gd name="connsiteY4" fmla="*/ 124405 h 161925"/>
                <a:gd name="connsiteX5" fmla="*/ 7144 w 161925"/>
                <a:gd name="connsiteY5" fmla="*/ 156790 h 161925"/>
                <a:gd name="connsiteX6" fmla="*/ 10001 w 161925"/>
                <a:gd name="connsiteY6" fmla="*/ 157743 h 161925"/>
                <a:gd name="connsiteX7" fmla="*/ 43339 w 161925"/>
                <a:gd name="connsiteY7" fmla="*/ 149170 h 161925"/>
                <a:gd name="connsiteX8" fmla="*/ 48101 w 161925"/>
                <a:gd name="connsiteY8" fmla="*/ 150123 h 161925"/>
                <a:gd name="connsiteX9" fmla="*/ 105251 w 161925"/>
                <a:gd name="connsiteY9" fmla="*/ 154885 h 161925"/>
                <a:gd name="connsiteX10" fmla="*/ 158591 w 161925"/>
                <a:gd name="connsiteY10" fmla="*/ 85353 h 161925"/>
                <a:gd name="connsiteX11" fmla="*/ 145256 w 161925"/>
                <a:gd name="connsiteY11" fmla="*/ 40585 h 161925"/>
                <a:gd name="connsiteX12" fmla="*/ 98584 w 161925"/>
                <a:gd name="connsiteY12" fmla="*/ 143455 h 161925"/>
                <a:gd name="connsiteX13" fmla="*/ 50006 w 161925"/>
                <a:gd name="connsiteY13" fmla="*/ 135835 h 161925"/>
                <a:gd name="connsiteX14" fmla="*/ 45244 w 161925"/>
                <a:gd name="connsiteY14" fmla="*/ 134883 h 161925"/>
                <a:gd name="connsiteX15" fmla="*/ 27146 w 161925"/>
                <a:gd name="connsiteY15" fmla="*/ 139645 h 161925"/>
                <a:gd name="connsiteX16" fmla="*/ 26194 w 161925"/>
                <a:gd name="connsiteY16" fmla="*/ 138693 h 161925"/>
                <a:gd name="connsiteX17" fmla="*/ 30956 w 161925"/>
                <a:gd name="connsiteY17" fmla="*/ 121548 h 161925"/>
                <a:gd name="connsiteX18" fmla="*/ 30004 w 161925"/>
                <a:gd name="connsiteY18" fmla="*/ 117738 h 161925"/>
                <a:gd name="connsiteX19" fmla="*/ 20479 w 161925"/>
                <a:gd name="connsiteY19" fmla="*/ 72970 h 161925"/>
                <a:gd name="connsiteX20" fmla="*/ 48101 w 161925"/>
                <a:gd name="connsiteY20" fmla="*/ 31060 h 161925"/>
                <a:gd name="connsiteX21" fmla="*/ 84296 w 161925"/>
                <a:gd name="connsiteY21" fmla="*/ 20583 h 161925"/>
                <a:gd name="connsiteX22" fmla="*/ 144304 w 161925"/>
                <a:gd name="connsiteY22" fmla="*/ 71065 h 161925"/>
                <a:gd name="connsiteX23" fmla="*/ 98584 w 161925"/>
                <a:gd name="connsiteY23" fmla="*/ 1434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925" h="161925">
                  <a:moveTo>
                    <a:pt x="145256" y="40585"/>
                  </a:moveTo>
                  <a:cubicBezTo>
                    <a:pt x="127159" y="14868"/>
                    <a:pt x="102394" y="3438"/>
                    <a:pt x="71914" y="8200"/>
                  </a:cubicBezTo>
                  <a:cubicBezTo>
                    <a:pt x="47149" y="11058"/>
                    <a:pt x="28099" y="25345"/>
                    <a:pt x="16669" y="47253"/>
                  </a:cubicBezTo>
                  <a:cubicBezTo>
                    <a:pt x="4286" y="71065"/>
                    <a:pt x="4286" y="95830"/>
                    <a:pt x="16669" y="119643"/>
                  </a:cubicBezTo>
                  <a:cubicBezTo>
                    <a:pt x="17621" y="121548"/>
                    <a:pt x="17621" y="122500"/>
                    <a:pt x="16669" y="124405"/>
                  </a:cubicBezTo>
                  <a:cubicBezTo>
                    <a:pt x="13811" y="134883"/>
                    <a:pt x="10954" y="146313"/>
                    <a:pt x="7144" y="156790"/>
                  </a:cubicBezTo>
                  <a:cubicBezTo>
                    <a:pt x="7144" y="158695"/>
                    <a:pt x="7144" y="158695"/>
                    <a:pt x="10001" y="157743"/>
                  </a:cubicBezTo>
                  <a:cubicBezTo>
                    <a:pt x="21431" y="154885"/>
                    <a:pt x="32861" y="152028"/>
                    <a:pt x="43339" y="149170"/>
                  </a:cubicBezTo>
                  <a:cubicBezTo>
                    <a:pt x="45244" y="148218"/>
                    <a:pt x="46196" y="149170"/>
                    <a:pt x="48101" y="150123"/>
                  </a:cubicBezTo>
                  <a:cubicBezTo>
                    <a:pt x="66199" y="159648"/>
                    <a:pt x="85249" y="161553"/>
                    <a:pt x="105251" y="154885"/>
                  </a:cubicBezTo>
                  <a:cubicBezTo>
                    <a:pt x="136684" y="145360"/>
                    <a:pt x="158591" y="115833"/>
                    <a:pt x="158591" y="85353"/>
                  </a:cubicBezTo>
                  <a:cubicBezTo>
                    <a:pt x="158591" y="67255"/>
                    <a:pt x="154781" y="52968"/>
                    <a:pt x="145256" y="40585"/>
                  </a:cubicBezTo>
                  <a:close/>
                  <a:moveTo>
                    <a:pt x="98584" y="143455"/>
                  </a:moveTo>
                  <a:cubicBezTo>
                    <a:pt x="81439" y="148218"/>
                    <a:pt x="65246" y="145360"/>
                    <a:pt x="50006" y="135835"/>
                  </a:cubicBezTo>
                  <a:cubicBezTo>
                    <a:pt x="48101" y="134883"/>
                    <a:pt x="47149" y="134883"/>
                    <a:pt x="45244" y="134883"/>
                  </a:cubicBezTo>
                  <a:cubicBezTo>
                    <a:pt x="39529" y="136788"/>
                    <a:pt x="33814" y="137740"/>
                    <a:pt x="27146" y="139645"/>
                  </a:cubicBezTo>
                  <a:cubicBezTo>
                    <a:pt x="26194" y="140598"/>
                    <a:pt x="25241" y="140598"/>
                    <a:pt x="26194" y="138693"/>
                  </a:cubicBezTo>
                  <a:cubicBezTo>
                    <a:pt x="28099" y="132978"/>
                    <a:pt x="29051" y="127263"/>
                    <a:pt x="30956" y="121548"/>
                  </a:cubicBezTo>
                  <a:cubicBezTo>
                    <a:pt x="30956" y="120595"/>
                    <a:pt x="30956" y="118690"/>
                    <a:pt x="30004" y="117738"/>
                  </a:cubicBezTo>
                  <a:cubicBezTo>
                    <a:pt x="21431" y="104403"/>
                    <a:pt x="17621" y="89163"/>
                    <a:pt x="20479" y="72970"/>
                  </a:cubicBezTo>
                  <a:cubicBezTo>
                    <a:pt x="23336" y="54873"/>
                    <a:pt x="32861" y="40585"/>
                    <a:pt x="48101" y="31060"/>
                  </a:cubicBezTo>
                  <a:cubicBezTo>
                    <a:pt x="58579" y="24393"/>
                    <a:pt x="70009" y="20583"/>
                    <a:pt x="84296" y="20583"/>
                  </a:cubicBezTo>
                  <a:cubicBezTo>
                    <a:pt x="111919" y="20583"/>
                    <a:pt x="137636" y="41538"/>
                    <a:pt x="144304" y="71065"/>
                  </a:cubicBezTo>
                  <a:cubicBezTo>
                    <a:pt x="150971" y="102498"/>
                    <a:pt x="130969" y="134883"/>
                    <a:pt x="98584" y="143455"/>
                  </a:cubicBezTo>
                  <a:close/>
                </a:path>
              </a:pathLst>
            </a:custGeom>
            <a:solidFill>
              <a:srgbClr val="01010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B3CACA9-3B79-47DE-9AF1-4ED2D5DECE3F}"/>
                </a:ext>
              </a:extLst>
            </p:cNvPr>
            <p:cNvSpPr/>
            <p:nvPr/>
          </p:nvSpPr>
          <p:spPr>
            <a:xfrm>
              <a:off x="713925" y="8723359"/>
              <a:ext cx="85725" cy="85725"/>
            </a:xfrm>
            <a:custGeom>
              <a:avLst/>
              <a:gdLst>
                <a:gd name="connsiteX0" fmla="*/ 81687 w 85725"/>
                <a:gd name="connsiteY0" fmla="*/ 58821 h 85725"/>
                <a:gd name="connsiteX1" fmla="*/ 66447 w 85725"/>
                <a:gd name="connsiteY1" fmla="*/ 52154 h 85725"/>
                <a:gd name="connsiteX2" fmla="*/ 61684 w 85725"/>
                <a:gd name="connsiteY2" fmla="*/ 53106 h 85725"/>
                <a:gd name="connsiteX3" fmla="*/ 58827 w 85725"/>
                <a:gd name="connsiteY3" fmla="*/ 57869 h 85725"/>
                <a:gd name="connsiteX4" fmla="*/ 50254 w 85725"/>
                <a:gd name="connsiteY4" fmla="*/ 59774 h 85725"/>
                <a:gd name="connsiteX5" fmla="*/ 27394 w 85725"/>
                <a:gd name="connsiteY5" fmla="*/ 38819 h 85725"/>
                <a:gd name="connsiteX6" fmla="*/ 27394 w 85725"/>
                <a:gd name="connsiteY6" fmla="*/ 35009 h 85725"/>
                <a:gd name="connsiteX7" fmla="*/ 31204 w 85725"/>
                <a:gd name="connsiteY7" fmla="*/ 30246 h 85725"/>
                <a:gd name="connsiteX8" fmla="*/ 32157 w 85725"/>
                <a:gd name="connsiteY8" fmla="*/ 24531 h 85725"/>
                <a:gd name="connsiteX9" fmla="*/ 27394 w 85725"/>
                <a:gd name="connsiteY9" fmla="*/ 12149 h 85725"/>
                <a:gd name="connsiteX10" fmla="*/ 20727 w 85725"/>
                <a:gd name="connsiteY10" fmla="*/ 7386 h 85725"/>
                <a:gd name="connsiteX11" fmla="*/ 15012 w 85725"/>
                <a:gd name="connsiteY11" fmla="*/ 8339 h 85725"/>
                <a:gd name="connsiteX12" fmla="*/ 7392 w 85725"/>
                <a:gd name="connsiteY12" fmla="*/ 20721 h 85725"/>
                <a:gd name="connsiteX13" fmla="*/ 11202 w 85725"/>
                <a:gd name="connsiteY13" fmla="*/ 40724 h 85725"/>
                <a:gd name="connsiteX14" fmla="*/ 36919 w 85725"/>
                <a:gd name="connsiteY14" fmla="*/ 68346 h 85725"/>
                <a:gd name="connsiteX15" fmla="*/ 61684 w 85725"/>
                <a:gd name="connsiteY15" fmla="*/ 78824 h 85725"/>
                <a:gd name="connsiteX16" fmla="*/ 83592 w 85725"/>
                <a:gd name="connsiteY16" fmla="*/ 62631 h 85725"/>
                <a:gd name="connsiteX17" fmla="*/ 81687 w 85725"/>
                <a:gd name="connsiteY17" fmla="*/ 588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725" h="85725">
                  <a:moveTo>
                    <a:pt x="81687" y="58821"/>
                  </a:moveTo>
                  <a:cubicBezTo>
                    <a:pt x="76924" y="56916"/>
                    <a:pt x="72162" y="54059"/>
                    <a:pt x="66447" y="52154"/>
                  </a:cubicBezTo>
                  <a:cubicBezTo>
                    <a:pt x="64542" y="51201"/>
                    <a:pt x="63589" y="51201"/>
                    <a:pt x="61684" y="53106"/>
                  </a:cubicBezTo>
                  <a:cubicBezTo>
                    <a:pt x="60732" y="55011"/>
                    <a:pt x="59779" y="55964"/>
                    <a:pt x="58827" y="57869"/>
                  </a:cubicBezTo>
                  <a:cubicBezTo>
                    <a:pt x="55017" y="62631"/>
                    <a:pt x="55969" y="62631"/>
                    <a:pt x="50254" y="59774"/>
                  </a:cubicBezTo>
                  <a:cubicBezTo>
                    <a:pt x="40729" y="55011"/>
                    <a:pt x="33109" y="48344"/>
                    <a:pt x="27394" y="38819"/>
                  </a:cubicBezTo>
                  <a:cubicBezTo>
                    <a:pt x="26442" y="37866"/>
                    <a:pt x="26442" y="35961"/>
                    <a:pt x="27394" y="35009"/>
                  </a:cubicBezTo>
                  <a:cubicBezTo>
                    <a:pt x="29299" y="33104"/>
                    <a:pt x="30252" y="32151"/>
                    <a:pt x="31204" y="30246"/>
                  </a:cubicBezTo>
                  <a:cubicBezTo>
                    <a:pt x="33109" y="28341"/>
                    <a:pt x="33109" y="26436"/>
                    <a:pt x="32157" y="24531"/>
                  </a:cubicBezTo>
                  <a:cubicBezTo>
                    <a:pt x="31204" y="20721"/>
                    <a:pt x="29299" y="15959"/>
                    <a:pt x="27394" y="12149"/>
                  </a:cubicBezTo>
                  <a:cubicBezTo>
                    <a:pt x="26442" y="8339"/>
                    <a:pt x="24537" y="6434"/>
                    <a:pt x="20727" y="7386"/>
                  </a:cubicBezTo>
                  <a:cubicBezTo>
                    <a:pt x="18822" y="7386"/>
                    <a:pt x="16917" y="7386"/>
                    <a:pt x="15012" y="8339"/>
                  </a:cubicBezTo>
                  <a:cubicBezTo>
                    <a:pt x="11202" y="12149"/>
                    <a:pt x="8344" y="15959"/>
                    <a:pt x="7392" y="20721"/>
                  </a:cubicBezTo>
                  <a:cubicBezTo>
                    <a:pt x="6439" y="28341"/>
                    <a:pt x="8344" y="35009"/>
                    <a:pt x="11202" y="40724"/>
                  </a:cubicBezTo>
                  <a:cubicBezTo>
                    <a:pt x="17869" y="51201"/>
                    <a:pt x="26442" y="60726"/>
                    <a:pt x="36919" y="68346"/>
                  </a:cubicBezTo>
                  <a:cubicBezTo>
                    <a:pt x="44539" y="74061"/>
                    <a:pt x="53112" y="77871"/>
                    <a:pt x="61684" y="78824"/>
                  </a:cubicBezTo>
                  <a:cubicBezTo>
                    <a:pt x="71209" y="80729"/>
                    <a:pt x="81687" y="75966"/>
                    <a:pt x="83592" y="62631"/>
                  </a:cubicBezTo>
                  <a:cubicBezTo>
                    <a:pt x="83592" y="60726"/>
                    <a:pt x="83592" y="59774"/>
                    <a:pt x="81687" y="58821"/>
                  </a:cubicBezTo>
                  <a:close/>
                </a:path>
              </a:pathLst>
            </a:custGeom>
            <a:solidFill>
              <a:srgbClr val="01010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03197B30-8235-4C3B-A216-363664CE1986}"/>
              </a:ext>
            </a:extLst>
          </p:cNvPr>
          <p:cNvSpPr/>
          <p:nvPr/>
        </p:nvSpPr>
        <p:spPr>
          <a:xfrm>
            <a:off x="681788" y="8997921"/>
            <a:ext cx="152400" cy="152400"/>
          </a:xfrm>
          <a:custGeom>
            <a:avLst/>
            <a:gdLst>
              <a:gd name="connsiteX0" fmla="*/ 9049 w 152400"/>
              <a:gd name="connsiteY0" fmla="*/ 7144 h 152400"/>
              <a:gd name="connsiteX1" fmla="*/ 145256 w 152400"/>
              <a:gd name="connsiteY1" fmla="*/ 7144 h 152400"/>
              <a:gd name="connsiteX2" fmla="*/ 146209 w 152400"/>
              <a:gd name="connsiteY2" fmla="*/ 8096 h 152400"/>
              <a:gd name="connsiteX3" fmla="*/ 146209 w 152400"/>
              <a:gd name="connsiteY3" fmla="*/ 8096 h 152400"/>
              <a:gd name="connsiteX4" fmla="*/ 146209 w 152400"/>
              <a:gd name="connsiteY4" fmla="*/ 144304 h 152400"/>
              <a:gd name="connsiteX5" fmla="*/ 144304 w 152400"/>
              <a:gd name="connsiteY5" fmla="*/ 146209 h 152400"/>
              <a:gd name="connsiteX6" fmla="*/ 104299 w 152400"/>
              <a:gd name="connsiteY6" fmla="*/ 146209 h 152400"/>
              <a:gd name="connsiteX7" fmla="*/ 102394 w 152400"/>
              <a:gd name="connsiteY7" fmla="*/ 144304 h 152400"/>
              <a:gd name="connsiteX8" fmla="*/ 102394 w 152400"/>
              <a:gd name="connsiteY8" fmla="*/ 94774 h 152400"/>
              <a:gd name="connsiteX9" fmla="*/ 105251 w 152400"/>
              <a:gd name="connsiteY9" fmla="*/ 91916 h 152400"/>
              <a:gd name="connsiteX10" fmla="*/ 117634 w 152400"/>
              <a:gd name="connsiteY10" fmla="*/ 91916 h 152400"/>
              <a:gd name="connsiteX11" fmla="*/ 121444 w 152400"/>
              <a:gd name="connsiteY11" fmla="*/ 88106 h 152400"/>
              <a:gd name="connsiteX12" fmla="*/ 123349 w 152400"/>
              <a:gd name="connsiteY12" fmla="*/ 74771 h 152400"/>
              <a:gd name="connsiteX13" fmla="*/ 120491 w 152400"/>
              <a:gd name="connsiteY13" fmla="*/ 71914 h 152400"/>
              <a:gd name="connsiteX14" fmla="*/ 107156 w 152400"/>
              <a:gd name="connsiteY14" fmla="*/ 71914 h 152400"/>
              <a:gd name="connsiteX15" fmla="*/ 103346 w 152400"/>
              <a:gd name="connsiteY15" fmla="*/ 68104 h 152400"/>
              <a:gd name="connsiteX16" fmla="*/ 103346 w 152400"/>
              <a:gd name="connsiteY16" fmla="*/ 56674 h 152400"/>
              <a:gd name="connsiteX17" fmla="*/ 110014 w 152400"/>
              <a:gd name="connsiteY17" fmla="*/ 48101 h 152400"/>
              <a:gd name="connsiteX18" fmla="*/ 111919 w 152400"/>
              <a:gd name="connsiteY18" fmla="*/ 48101 h 152400"/>
              <a:gd name="connsiteX19" fmla="*/ 121444 w 152400"/>
              <a:gd name="connsiteY19" fmla="*/ 48101 h 152400"/>
              <a:gd name="connsiteX20" fmla="*/ 124301 w 152400"/>
              <a:gd name="connsiteY20" fmla="*/ 45244 h 152400"/>
              <a:gd name="connsiteX21" fmla="*/ 124301 w 152400"/>
              <a:gd name="connsiteY21" fmla="*/ 32861 h 152400"/>
              <a:gd name="connsiteX22" fmla="*/ 122396 w 152400"/>
              <a:gd name="connsiteY22" fmla="*/ 30004 h 152400"/>
              <a:gd name="connsiteX23" fmla="*/ 102394 w 152400"/>
              <a:gd name="connsiteY23" fmla="*/ 30956 h 152400"/>
              <a:gd name="connsiteX24" fmla="*/ 82391 w 152400"/>
              <a:gd name="connsiteY24" fmla="*/ 53816 h 152400"/>
              <a:gd name="connsiteX25" fmla="*/ 82391 w 152400"/>
              <a:gd name="connsiteY25" fmla="*/ 70961 h 152400"/>
              <a:gd name="connsiteX26" fmla="*/ 79534 w 152400"/>
              <a:gd name="connsiteY26" fmla="*/ 73819 h 152400"/>
              <a:gd name="connsiteX27" fmla="*/ 68104 w 152400"/>
              <a:gd name="connsiteY27" fmla="*/ 73819 h 152400"/>
              <a:gd name="connsiteX28" fmla="*/ 66199 w 152400"/>
              <a:gd name="connsiteY28" fmla="*/ 73819 h 152400"/>
              <a:gd name="connsiteX29" fmla="*/ 64294 w 152400"/>
              <a:gd name="connsiteY29" fmla="*/ 76676 h 152400"/>
              <a:gd name="connsiteX30" fmla="*/ 64294 w 152400"/>
              <a:gd name="connsiteY30" fmla="*/ 82391 h 152400"/>
              <a:gd name="connsiteX31" fmla="*/ 64294 w 152400"/>
              <a:gd name="connsiteY31" fmla="*/ 90964 h 152400"/>
              <a:gd name="connsiteX32" fmla="*/ 67151 w 152400"/>
              <a:gd name="connsiteY32" fmla="*/ 93821 h 152400"/>
              <a:gd name="connsiteX33" fmla="*/ 79534 w 152400"/>
              <a:gd name="connsiteY33" fmla="*/ 93821 h 152400"/>
              <a:gd name="connsiteX34" fmla="*/ 81439 w 152400"/>
              <a:gd name="connsiteY34" fmla="*/ 95726 h 152400"/>
              <a:gd name="connsiteX35" fmla="*/ 81439 w 152400"/>
              <a:gd name="connsiteY35" fmla="*/ 146209 h 152400"/>
              <a:gd name="connsiteX36" fmla="*/ 79534 w 152400"/>
              <a:gd name="connsiteY36" fmla="*/ 148114 h 152400"/>
              <a:gd name="connsiteX37" fmla="*/ 9049 w 152400"/>
              <a:gd name="connsiteY37" fmla="*/ 148114 h 152400"/>
              <a:gd name="connsiteX38" fmla="*/ 9049 w 152400"/>
              <a:gd name="connsiteY38" fmla="*/ 148114 h 152400"/>
              <a:gd name="connsiteX39" fmla="*/ 7144 w 152400"/>
              <a:gd name="connsiteY39" fmla="*/ 146209 h 152400"/>
              <a:gd name="connsiteX40" fmla="*/ 7144 w 152400"/>
              <a:gd name="connsiteY40" fmla="*/ 10954 h 152400"/>
              <a:gd name="connsiteX41" fmla="*/ 7144 w 152400"/>
              <a:gd name="connsiteY41" fmla="*/ 10954 h 152400"/>
              <a:gd name="connsiteX42" fmla="*/ 9049 w 152400"/>
              <a:gd name="connsiteY42" fmla="*/ 7144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52400" h="152400">
                <a:moveTo>
                  <a:pt x="9049" y="7144"/>
                </a:moveTo>
                <a:cubicBezTo>
                  <a:pt x="21431" y="7144"/>
                  <a:pt x="131921" y="7144"/>
                  <a:pt x="145256" y="7144"/>
                </a:cubicBezTo>
                <a:cubicBezTo>
                  <a:pt x="146209" y="7144"/>
                  <a:pt x="146209" y="8096"/>
                  <a:pt x="146209" y="8096"/>
                </a:cubicBezTo>
                <a:lnTo>
                  <a:pt x="146209" y="8096"/>
                </a:lnTo>
                <a:cubicBezTo>
                  <a:pt x="146209" y="53816"/>
                  <a:pt x="146209" y="98584"/>
                  <a:pt x="146209" y="144304"/>
                </a:cubicBezTo>
                <a:cubicBezTo>
                  <a:pt x="146209" y="146209"/>
                  <a:pt x="146209" y="146209"/>
                  <a:pt x="144304" y="146209"/>
                </a:cubicBezTo>
                <a:cubicBezTo>
                  <a:pt x="130969" y="146209"/>
                  <a:pt x="117634" y="146209"/>
                  <a:pt x="104299" y="146209"/>
                </a:cubicBezTo>
                <a:cubicBezTo>
                  <a:pt x="102394" y="146209"/>
                  <a:pt x="102394" y="146209"/>
                  <a:pt x="102394" y="144304"/>
                </a:cubicBezTo>
                <a:cubicBezTo>
                  <a:pt x="102394" y="128111"/>
                  <a:pt x="102394" y="110966"/>
                  <a:pt x="102394" y="94774"/>
                </a:cubicBezTo>
                <a:cubicBezTo>
                  <a:pt x="102394" y="92869"/>
                  <a:pt x="102394" y="91916"/>
                  <a:pt x="105251" y="91916"/>
                </a:cubicBezTo>
                <a:cubicBezTo>
                  <a:pt x="109061" y="91916"/>
                  <a:pt x="113824" y="91916"/>
                  <a:pt x="117634" y="91916"/>
                </a:cubicBezTo>
                <a:cubicBezTo>
                  <a:pt x="120491" y="91916"/>
                  <a:pt x="121444" y="91916"/>
                  <a:pt x="121444" y="88106"/>
                </a:cubicBezTo>
                <a:cubicBezTo>
                  <a:pt x="122396" y="83344"/>
                  <a:pt x="122396" y="78581"/>
                  <a:pt x="123349" y="74771"/>
                </a:cubicBezTo>
                <a:cubicBezTo>
                  <a:pt x="123349" y="71914"/>
                  <a:pt x="123349" y="71914"/>
                  <a:pt x="120491" y="71914"/>
                </a:cubicBezTo>
                <a:cubicBezTo>
                  <a:pt x="115729" y="71914"/>
                  <a:pt x="110966" y="71914"/>
                  <a:pt x="107156" y="71914"/>
                </a:cubicBezTo>
                <a:cubicBezTo>
                  <a:pt x="105251" y="71914"/>
                  <a:pt x="103346" y="70009"/>
                  <a:pt x="103346" y="68104"/>
                </a:cubicBezTo>
                <a:cubicBezTo>
                  <a:pt x="103346" y="64294"/>
                  <a:pt x="103346" y="60484"/>
                  <a:pt x="103346" y="56674"/>
                </a:cubicBezTo>
                <a:cubicBezTo>
                  <a:pt x="103346" y="51911"/>
                  <a:pt x="106204" y="49054"/>
                  <a:pt x="110014" y="48101"/>
                </a:cubicBezTo>
                <a:cubicBezTo>
                  <a:pt x="110966" y="48101"/>
                  <a:pt x="111919" y="48101"/>
                  <a:pt x="111919" y="48101"/>
                </a:cubicBezTo>
                <a:cubicBezTo>
                  <a:pt x="114776" y="48101"/>
                  <a:pt x="118586" y="48101"/>
                  <a:pt x="121444" y="48101"/>
                </a:cubicBezTo>
                <a:cubicBezTo>
                  <a:pt x="123349" y="48101"/>
                  <a:pt x="124301" y="47149"/>
                  <a:pt x="124301" y="45244"/>
                </a:cubicBezTo>
                <a:cubicBezTo>
                  <a:pt x="124301" y="41434"/>
                  <a:pt x="124301" y="36671"/>
                  <a:pt x="124301" y="32861"/>
                </a:cubicBezTo>
                <a:cubicBezTo>
                  <a:pt x="124301" y="30956"/>
                  <a:pt x="123349" y="30004"/>
                  <a:pt x="122396" y="30004"/>
                </a:cubicBezTo>
                <a:cubicBezTo>
                  <a:pt x="115729" y="30004"/>
                  <a:pt x="109061" y="29051"/>
                  <a:pt x="102394" y="30956"/>
                </a:cubicBezTo>
                <a:cubicBezTo>
                  <a:pt x="90964" y="32861"/>
                  <a:pt x="83344" y="42386"/>
                  <a:pt x="82391" y="53816"/>
                </a:cubicBezTo>
                <a:cubicBezTo>
                  <a:pt x="82391" y="59531"/>
                  <a:pt x="82391" y="65246"/>
                  <a:pt x="82391" y="70961"/>
                </a:cubicBezTo>
                <a:cubicBezTo>
                  <a:pt x="82391" y="72866"/>
                  <a:pt x="82391" y="73819"/>
                  <a:pt x="79534" y="73819"/>
                </a:cubicBezTo>
                <a:cubicBezTo>
                  <a:pt x="75724" y="73819"/>
                  <a:pt x="71914" y="73819"/>
                  <a:pt x="68104" y="73819"/>
                </a:cubicBezTo>
                <a:cubicBezTo>
                  <a:pt x="67151" y="73819"/>
                  <a:pt x="67151" y="73819"/>
                  <a:pt x="66199" y="73819"/>
                </a:cubicBezTo>
                <a:cubicBezTo>
                  <a:pt x="64294" y="73819"/>
                  <a:pt x="64294" y="74771"/>
                  <a:pt x="64294" y="76676"/>
                </a:cubicBezTo>
                <a:cubicBezTo>
                  <a:pt x="64294" y="78581"/>
                  <a:pt x="64294" y="80486"/>
                  <a:pt x="64294" y="82391"/>
                </a:cubicBezTo>
                <a:cubicBezTo>
                  <a:pt x="64294" y="85249"/>
                  <a:pt x="64294" y="88106"/>
                  <a:pt x="64294" y="90964"/>
                </a:cubicBezTo>
                <a:cubicBezTo>
                  <a:pt x="64294" y="93821"/>
                  <a:pt x="65246" y="93821"/>
                  <a:pt x="67151" y="93821"/>
                </a:cubicBezTo>
                <a:cubicBezTo>
                  <a:pt x="70961" y="93821"/>
                  <a:pt x="75724" y="93821"/>
                  <a:pt x="79534" y="93821"/>
                </a:cubicBezTo>
                <a:cubicBezTo>
                  <a:pt x="81439" y="93821"/>
                  <a:pt x="81439" y="93821"/>
                  <a:pt x="81439" y="95726"/>
                </a:cubicBezTo>
                <a:cubicBezTo>
                  <a:pt x="81439" y="112871"/>
                  <a:pt x="81439" y="129064"/>
                  <a:pt x="81439" y="146209"/>
                </a:cubicBezTo>
                <a:cubicBezTo>
                  <a:pt x="81439" y="148114"/>
                  <a:pt x="81439" y="148114"/>
                  <a:pt x="79534" y="148114"/>
                </a:cubicBezTo>
                <a:cubicBezTo>
                  <a:pt x="55721" y="148114"/>
                  <a:pt x="32861" y="148114"/>
                  <a:pt x="9049" y="148114"/>
                </a:cubicBezTo>
                <a:cubicBezTo>
                  <a:pt x="9049" y="148114"/>
                  <a:pt x="9049" y="148114"/>
                  <a:pt x="9049" y="148114"/>
                </a:cubicBezTo>
                <a:cubicBezTo>
                  <a:pt x="7144" y="148114"/>
                  <a:pt x="7144" y="148114"/>
                  <a:pt x="7144" y="146209"/>
                </a:cubicBezTo>
                <a:cubicBezTo>
                  <a:pt x="7144" y="101441"/>
                  <a:pt x="7144" y="55721"/>
                  <a:pt x="7144" y="10954"/>
                </a:cubicBezTo>
                <a:cubicBezTo>
                  <a:pt x="7144" y="10954"/>
                  <a:pt x="7144" y="10954"/>
                  <a:pt x="7144" y="10954"/>
                </a:cubicBezTo>
                <a:cubicBezTo>
                  <a:pt x="8096" y="7144"/>
                  <a:pt x="8096" y="7144"/>
                  <a:pt x="9049" y="7144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0B34527-6C71-4AFE-8DBE-1491C96DAC00}"/>
              </a:ext>
            </a:extLst>
          </p:cNvPr>
          <p:cNvSpPr/>
          <p:nvPr/>
        </p:nvSpPr>
        <p:spPr>
          <a:xfrm>
            <a:off x="1849257" y="8684814"/>
            <a:ext cx="171450" cy="133350"/>
          </a:xfrm>
          <a:custGeom>
            <a:avLst/>
            <a:gdLst>
              <a:gd name="connsiteX0" fmla="*/ 161449 w 171450"/>
              <a:gd name="connsiteY0" fmla="*/ 8783 h 133350"/>
              <a:gd name="connsiteX1" fmla="*/ 148114 w 171450"/>
              <a:gd name="connsiteY1" fmla="*/ 25928 h 133350"/>
              <a:gd name="connsiteX2" fmla="*/ 165259 w 171450"/>
              <a:gd name="connsiteY2" fmla="*/ 21166 h 133350"/>
              <a:gd name="connsiteX3" fmla="*/ 163354 w 171450"/>
              <a:gd name="connsiteY3" fmla="*/ 23071 h 133350"/>
              <a:gd name="connsiteX4" fmla="*/ 161449 w 171450"/>
              <a:gd name="connsiteY4" fmla="*/ 24976 h 133350"/>
              <a:gd name="connsiteX5" fmla="*/ 150019 w 171450"/>
              <a:gd name="connsiteY5" fmla="*/ 35453 h 133350"/>
              <a:gd name="connsiteX6" fmla="*/ 149066 w 171450"/>
              <a:gd name="connsiteY6" fmla="*/ 38311 h 133350"/>
              <a:gd name="connsiteX7" fmla="*/ 119539 w 171450"/>
              <a:gd name="connsiteY7" fmla="*/ 109748 h 133350"/>
              <a:gd name="connsiteX8" fmla="*/ 74771 w 171450"/>
              <a:gd name="connsiteY8" fmla="*/ 132608 h 133350"/>
              <a:gd name="connsiteX9" fmla="*/ 25241 w 171450"/>
              <a:gd name="connsiteY9" fmla="*/ 128798 h 133350"/>
              <a:gd name="connsiteX10" fmla="*/ 8096 w 171450"/>
              <a:gd name="connsiteY10" fmla="*/ 120226 h 133350"/>
              <a:gd name="connsiteX11" fmla="*/ 7144 w 171450"/>
              <a:gd name="connsiteY11" fmla="*/ 119273 h 133350"/>
              <a:gd name="connsiteX12" fmla="*/ 31909 w 171450"/>
              <a:gd name="connsiteY12" fmla="*/ 117368 h 133350"/>
              <a:gd name="connsiteX13" fmla="*/ 53816 w 171450"/>
              <a:gd name="connsiteY13" fmla="*/ 105938 h 133350"/>
              <a:gd name="connsiteX14" fmla="*/ 24289 w 171450"/>
              <a:gd name="connsiteY14" fmla="*/ 84031 h 133350"/>
              <a:gd name="connsiteX15" fmla="*/ 30956 w 171450"/>
              <a:gd name="connsiteY15" fmla="*/ 84031 h 133350"/>
              <a:gd name="connsiteX16" fmla="*/ 37624 w 171450"/>
              <a:gd name="connsiteY16" fmla="*/ 83078 h 133350"/>
              <a:gd name="connsiteX17" fmla="*/ 19526 w 171450"/>
              <a:gd name="connsiteY17" fmla="*/ 71648 h 133350"/>
              <a:gd name="connsiteX18" fmla="*/ 12859 w 171450"/>
              <a:gd name="connsiteY18" fmla="*/ 50693 h 133350"/>
              <a:gd name="connsiteX19" fmla="*/ 28099 w 171450"/>
              <a:gd name="connsiteY19" fmla="*/ 55456 h 133350"/>
              <a:gd name="connsiteX20" fmla="*/ 18574 w 171450"/>
              <a:gd name="connsiteY20" fmla="*/ 12593 h 133350"/>
              <a:gd name="connsiteX21" fmla="*/ 85249 w 171450"/>
              <a:gd name="connsiteY21" fmla="*/ 46883 h 133350"/>
              <a:gd name="connsiteX22" fmla="*/ 84296 w 171450"/>
              <a:gd name="connsiteY22" fmla="*/ 41168 h 133350"/>
              <a:gd name="connsiteX23" fmla="*/ 110014 w 171450"/>
              <a:gd name="connsiteY23" fmla="*/ 7831 h 133350"/>
              <a:gd name="connsiteX24" fmla="*/ 138589 w 171450"/>
              <a:gd name="connsiteY24" fmla="*/ 15451 h 133350"/>
              <a:gd name="connsiteX25" fmla="*/ 142399 w 171450"/>
              <a:gd name="connsiteY25" fmla="*/ 16403 h 133350"/>
              <a:gd name="connsiteX26" fmla="*/ 159544 w 171450"/>
              <a:gd name="connsiteY26" fmla="*/ 9736 h 133350"/>
              <a:gd name="connsiteX27" fmla="*/ 161449 w 171450"/>
              <a:gd name="connsiteY27" fmla="*/ 8783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1450" h="133350">
                <a:moveTo>
                  <a:pt x="161449" y="8783"/>
                </a:moveTo>
                <a:cubicBezTo>
                  <a:pt x="158591" y="16403"/>
                  <a:pt x="154781" y="22118"/>
                  <a:pt x="148114" y="25928"/>
                </a:cubicBezTo>
                <a:cubicBezTo>
                  <a:pt x="153829" y="24976"/>
                  <a:pt x="159544" y="24023"/>
                  <a:pt x="165259" y="21166"/>
                </a:cubicBezTo>
                <a:cubicBezTo>
                  <a:pt x="164306" y="22118"/>
                  <a:pt x="164306" y="23071"/>
                  <a:pt x="163354" y="23071"/>
                </a:cubicBezTo>
                <a:cubicBezTo>
                  <a:pt x="162401" y="24023"/>
                  <a:pt x="162401" y="24976"/>
                  <a:pt x="161449" y="24976"/>
                </a:cubicBezTo>
                <a:cubicBezTo>
                  <a:pt x="157639" y="28786"/>
                  <a:pt x="153829" y="32596"/>
                  <a:pt x="150019" y="35453"/>
                </a:cubicBezTo>
                <a:cubicBezTo>
                  <a:pt x="149066" y="36406"/>
                  <a:pt x="149066" y="36406"/>
                  <a:pt x="149066" y="38311"/>
                </a:cubicBezTo>
                <a:cubicBezTo>
                  <a:pt x="149066" y="65933"/>
                  <a:pt x="139541" y="89746"/>
                  <a:pt x="119539" y="109748"/>
                </a:cubicBezTo>
                <a:cubicBezTo>
                  <a:pt x="107156" y="122131"/>
                  <a:pt x="91916" y="128798"/>
                  <a:pt x="74771" y="132608"/>
                </a:cubicBezTo>
                <a:cubicBezTo>
                  <a:pt x="57626" y="135466"/>
                  <a:pt x="41434" y="134513"/>
                  <a:pt x="25241" y="128798"/>
                </a:cubicBezTo>
                <a:cubicBezTo>
                  <a:pt x="19526" y="126893"/>
                  <a:pt x="13811" y="124036"/>
                  <a:pt x="8096" y="120226"/>
                </a:cubicBezTo>
                <a:cubicBezTo>
                  <a:pt x="8096" y="120226"/>
                  <a:pt x="8096" y="120226"/>
                  <a:pt x="7144" y="119273"/>
                </a:cubicBezTo>
                <a:cubicBezTo>
                  <a:pt x="15716" y="120226"/>
                  <a:pt x="24289" y="119273"/>
                  <a:pt x="31909" y="117368"/>
                </a:cubicBezTo>
                <a:cubicBezTo>
                  <a:pt x="39529" y="115463"/>
                  <a:pt x="47149" y="111653"/>
                  <a:pt x="53816" y="105938"/>
                </a:cubicBezTo>
                <a:cubicBezTo>
                  <a:pt x="38576" y="104986"/>
                  <a:pt x="29051" y="97366"/>
                  <a:pt x="24289" y="84031"/>
                </a:cubicBezTo>
                <a:cubicBezTo>
                  <a:pt x="27146" y="84031"/>
                  <a:pt x="29051" y="84031"/>
                  <a:pt x="30956" y="84031"/>
                </a:cubicBezTo>
                <a:cubicBezTo>
                  <a:pt x="32861" y="84031"/>
                  <a:pt x="35719" y="83078"/>
                  <a:pt x="37624" y="83078"/>
                </a:cubicBezTo>
                <a:cubicBezTo>
                  <a:pt x="30004" y="81173"/>
                  <a:pt x="24289" y="77363"/>
                  <a:pt x="19526" y="71648"/>
                </a:cubicBezTo>
                <a:cubicBezTo>
                  <a:pt x="14764" y="65933"/>
                  <a:pt x="11906" y="59266"/>
                  <a:pt x="12859" y="50693"/>
                </a:cubicBezTo>
                <a:cubicBezTo>
                  <a:pt x="18574" y="53551"/>
                  <a:pt x="23336" y="54503"/>
                  <a:pt x="28099" y="55456"/>
                </a:cubicBezTo>
                <a:cubicBezTo>
                  <a:pt x="13811" y="43073"/>
                  <a:pt x="10954" y="28786"/>
                  <a:pt x="18574" y="12593"/>
                </a:cubicBezTo>
                <a:cubicBezTo>
                  <a:pt x="36671" y="33548"/>
                  <a:pt x="58579" y="44978"/>
                  <a:pt x="85249" y="46883"/>
                </a:cubicBezTo>
                <a:cubicBezTo>
                  <a:pt x="85249" y="44978"/>
                  <a:pt x="84296" y="43073"/>
                  <a:pt x="84296" y="41168"/>
                </a:cubicBezTo>
                <a:cubicBezTo>
                  <a:pt x="83344" y="24976"/>
                  <a:pt x="93821" y="10688"/>
                  <a:pt x="110014" y="7831"/>
                </a:cubicBezTo>
                <a:cubicBezTo>
                  <a:pt x="120491" y="5926"/>
                  <a:pt x="130969" y="7831"/>
                  <a:pt x="138589" y="15451"/>
                </a:cubicBezTo>
                <a:cubicBezTo>
                  <a:pt x="139541" y="16403"/>
                  <a:pt x="140494" y="16403"/>
                  <a:pt x="142399" y="16403"/>
                </a:cubicBezTo>
                <a:cubicBezTo>
                  <a:pt x="148114" y="14498"/>
                  <a:pt x="153829" y="12593"/>
                  <a:pt x="159544" y="9736"/>
                </a:cubicBezTo>
                <a:cubicBezTo>
                  <a:pt x="160496" y="8783"/>
                  <a:pt x="160496" y="8783"/>
                  <a:pt x="161449" y="878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4C452B5E-7987-4751-8EC8-AF4ECDA20A5D}"/>
              </a:ext>
            </a:extLst>
          </p:cNvPr>
          <p:cNvSpPr/>
          <p:nvPr/>
        </p:nvSpPr>
        <p:spPr>
          <a:xfrm>
            <a:off x="1858782" y="8980776"/>
            <a:ext cx="161925" cy="161925"/>
          </a:xfrm>
          <a:custGeom>
            <a:avLst/>
            <a:gdLst>
              <a:gd name="connsiteX0" fmla="*/ 141446 w 161925"/>
              <a:gd name="connsiteY0" fmla="*/ 7144 h 161925"/>
              <a:gd name="connsiteX1" fmla="*/ 22384 w 161925"/>
              <a:gd name="connsiteY1" fmla="*/ 7144 h 161925"/>
              <a:gd name="connsiteX2" fmla="*/ 7144 w 161925"/>
              <a:gd name="connsiteY2" fmla="*/ 22384 h 161925"/>
              <a:gd name="connsiteX3" fmla="*/ 7144 w 161925"/>
              <a:gd name="connsiteY3" fmla="*/ 141446 h 161925"/>
              <a:gd name="connsiteX4" fmla="*/ 22384 w 161925"/>
              <a:gd name="connsiteY4" fmla="*/ 156686 h 161925"/>
              <a:gd name="connsiteX5" fmla="*/ 141446 w 161925"/>
              <a:gd name="connsiteY5" fmla="*/ 156686 h 161925"/>
              <a:gd name="connsiteX6" fmla="*/ 156686 w 161925"/>
              <a:gd name="connsiteY6" fmla="*/ 141446 h 161925"/>
              <a:gd name="connsiteX7" fmla="*/ 156686 w 161925"/>
              <a:gd name="connsiteY7" fmla="*/ 22384 h 161925"/>
              <a:gd name="connsiteX8" fmla="*/ 141446 w 161925"/>
              <a:gd name="connsiteY8" fmla="*/ 7144 h 161925"/>
              <a:gd name="connsiteX9" fmla="*/ 51911 w 161925"/>
              <a:gd name="connsiteY9" fmla="*/ 133826 h 161925"/>
              <a:gd name="connsiteX10" fmla="*/ 29051 w 161925"/>
              <a:gd name="connsiteY10" fmla="*/ 133826 h 161925"/>
              <a:gd name="connsiteX11" fmla="*/ 29051 w 161925"/>
              <a:gd name="connsiteY11" fmla="*/ 66199 h 161925"/>
              <a:gd name="connsiteX12" fmla="*/ 51911 w 161925"/>
              <a:gd name="connsiteY12" fmla="*/ 66199 h 161925"/>
              <a:gd name="connsiteX13" fmla="*/ 51911 w 161925"/>
              <a:gd name="connsiteY13" fmla="*/ 133826 h 161925"/>
              <a:gd name="connsiteX14" fmla="*/ 40481 w 161925"/>
              <a:gd name="connsiteY14" fmla="*/ 54769 h 161925"/>
              <a:gd name="connsiteX15" fmla="*/ 27146 w 161925"/>
              <a:gd name="connsiteY15" fmla="*/ 41434 h 161925"/>
              <a:gd name="connsiteX16" fmla="*/ 40481 w 161925"/>
              <a:gd name="connsiteY16" fmla="*/ 28099 h 161925"/>
              <a:gd name="connsiteX17" fmla="*/ 53816 w 161925"/>
              <a:gd name="connsiteY17" fmla="*/ 41434 h 161925"/>
              <a:gd name="connsiteX18" fmla="*/ 40481 w 161925"/>
              <a:gd name="connsiteY18" fmla="*/ 54769 h 161925"/>
              <a:gd name="connsiteX19" fmla="*/ 133826 w 161925"/>
              <a:gd name="connsiteY19" fmla="*/ 133826 h 161925"/>
              <a:gd name="connsiteX20" fmla="*/ 110966 w 161925"/>
              <a:gd name="connsiteY20" fmla="*/ 133826 h 161925"/>
              <a:gd name="connsiteX21" fmla="*/ 110966 w 161925"/>
              <a:gd name="connsiteY21" fmla="*/ 93821 h 161925"/>
              <a:gd name="connsiteX22" fmla="*/ 99536 w 161925"/>
              <a:gd name="connsiteY22" fmla="*/ 82391 h 161925"/>
              <a:gd name="connsiteX23" fmla="*/ 88106 w 161925"/>
              <a:gd name="connsiteY23" fmla="*/ 93821 h 161925"/>
              <a:gd name="connsiteX24" fmla="*/ 88106 w 161925"/>
              <a:gd name="connsiteY24" fmla="*/ 133826 h 161925"/>
              <a:gd name="connsiteX25" fmla="*/ 65246 w 161925"/>
              <a:gd name="connsiteY25" fmla="*/ 133826 h 161925"/>
              <a:gd name="connsiteX26" fmla="*/ 65246 w 161925"/>
              <a:gd name="connsiteY26" fmla="*/ 66199 h 161925"/>
              <a:gd name="connsiteX27" fmla="*/ 88106 w 161925"/>
              <a:gd name="connsiteY27" fmla="*/ 66199 h 161925"/>
              <a:gd name="connsiteX28" fmla="*/ 88106 w 161925"/>
              <a:gd name="connsiteY28" fmla="*/ 74771 h 161925"/>
              <a:gd name="connsiteX29" fmla="*/ 107156 w 161925"/>
              <a:gd name="connsiteY29" fmla="*/ 64294 h 161925"/>
              <a:gd name="connsiteX30" fmla="*/ 132874 w 161925"/>
              <a:gd name="connsiteY30" fmla="*/ 90011 h 161925"/>
              <a:gd name="connsiteX31" fmla="*/ 132874 w 161925"/>
              <a:gd name="connsiteY31" fmla="*/ 133826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61925" h="161925">
                <a:moveTo>
                  <a:pt x="141446" y="7144"/>
                </a:moveTo>
                <a:lnTo>
                  <a:pt x="22384" y="7144"/>
                </a:lnTo>
                <a:cubicBezTo>
                  <a:pt x="13811" y="7144"/>
                  <a:pt x="7144" y="13811"/>
                  <a:pt x="7144" y="22384"/>
                </a:cubicBezTo>
                <a:lnTo>
                  <a:pt x="7144" y="141446"/>
                </a:lnTo>
                <a:cubicBezTo>
                  <a:pt x="7144" y="150019"/>
                  <a:pt x="13811" y="156686"/>
                  <a:pt x="22384" y="156686"/>
                </a:cubicBezTo>
                <a:lnTo>
                  <a:pt x="141446" y="156686"/>
                </a:lnTo>
                <a:cubicBezTo>
                  <a:pt x="150019" y="156686"/>
                  <a:pt x="156686" y="150019"/>
                  <a:pt x="156686" y="141446"/>
                </a:cubicBezTo>
                <a:lnTo>
                  <a:pt x="156686" y="22384"/>
                </a:lnTo>
                <a:cubicBezTo>
                  <a:pt x="156686" y="13811"/>
                  <a:pt x="150019" y="7144"/>
                  <a:pt x="141446" y="7144"/>
                </a:cubicBezTo>
                <a:close/>
                <a:moveTo>
                  <a:pt x="51911" y="133826"/>
                </a:moveTo>
                <a:lnTo>
                  <a:pt x="29051" y="133826"/>
                </a:lnTo>
                <a:lnTo>
                  <a:pt x="29051" y="66199"/>
                </a:lnTo>
                <a:lnTo>
                  <a:pt x="51911" y="66199"/>
                </a:lnTo>
                <a:lnTo>
                  <a:pt x="51911" y="133826"/>
                </a:lnTo>
                <a:close/>
                <a:moveTo>
                  <a:pt x="40481" y="54769"/>
                </a:moveTo>
                <a:cubicBezTo>
                  <a:pt x="32861" y="54769"/>
                  <a:pt x="27146" y="49054"/>
                  <a:pt x="27146" y="41434"/>
                </a:cubicBezTo>
                <a:cubicBezTo>
                  <a:pt x="27146" y="33814"/>
                  <a:pt x="32861" y="28099"/>
                  <a:pt x="40481" y="28099"/>
                </a:cubicBezTo>
                <a:cubicBezTo>
                  <a:pt x="48101" y="28099"/>
                  <a:pt x="53816" y="33814"/>
                  <a:pt x="53816" y="41434"/>
                </a:cubicBezTo>
                <a:cubicBezTo>
                  <a:pt x="54769" y="48101"/>
                  <a:pt x="48101" y="54769"/>
                  <a:pt x="40481" y="54769"/>
                </a:cubicBezTo>
                <a:close/>
                <a:moveTo>
                  <a:pt x="133826" y="133826"/>
                </a:moveTo>
                <a:lnTo>
                  <a:pt x="110966" y="133826"/>
                </a:lnTo>
                <a:lnTo>
                  <a:pt x="110966" y="93821"/>
                </a:lnTo>
                <a:cubicBezTo>
                  <a:pt x="110966" y="88106"/>
                  <a:pt x="106204" y="82391"/>
                  <a:pt x="99536" y="82391"/>
                </a:cubicBezTo>
                <a:cubicBezTo>
                  <a:pt x="92869" y="82391"/>
                  <a:pt x="88106" y="87154"/>
                  <a:pt x="88106" y="93821"/>
                </a:cubicBezTo>
                <a:lnTo>
                  <a:pt x="88106" y="133826"/>
                </a:lnTo>
                <a:lnTo>
                  <a:pt x="65246" y="133826"/>
                </a:lnTo>
                <a:lnTo>
                  <a:pt x="65246" y="66199"/>
                </a:lnTo>
                <a:lnTo>
                  <a:pt x="88106" y="66199"/>
                </a:lnTo>
                <a:lnTo>
                  <a:pt x="88106" y="74771"/>
                </a:lnTo>
                <a:cubicBezTo>
                  <a:pt x="91916" y="69056"/>
                  <a:pt x="100489" y="64294"/>
                  <a:pt x="107156" y="64294"/>
                </a:cubicBezTo>
                <a:cubicBezTo>
                  <a:pt x="121444" y="64294"/>
                  <a:pt x="132874" y="76676"/>
                  <a:pt x="132874" y="90011"/>
                </a:cubicBezTo>
                <a:lnTo>
                  <a:pt x="132874" y="133826"/>
                </a:lnTo>
                <a:close/>
              </a:path>
            </a:pathLst>
          </a:custGeom>
          <a:solidFill>
            <a:srgbClr val="01010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21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497</Words>
  <Application>Microsoft Office PowerPoint</Application>
  <PresentationFormat>A4 Paper (210x297 mm)</PresentationFormat>
  <Paragraphs>78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Montserrat Medium</vt:lpstr>
      <vt:lpstr>Poppins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Nugraha Youngga</dc:creator>
  <cp:lastModifiedBy>ROGDEKSTOP</cp:lastModifiedBy>
  <cp:revision>22</cp:revision>
  <dcterms:created xsi:type="dcterms:W3CDTF">2019-11-07T09:20:47Z</dcterms:created>
  <dcterms:modified xsi:type="dcterms:W3CDTF">2019-11-08T07:45:57Z</dcterms:modified>
</cp:coreProperties>
</file>